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3D1AA2-215A-4CA0-805B-83C66022C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D338901-BD96-42C8-9958-3C99EDF5FB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6608F6-7236-4306-B25F-5A40F1331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306B71-DEDB-437C-B55E-6C7684DD3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954969-56A1-4A0D-9EC0-8137570A9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916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99DBE4-1263-44DE-86FA-508A959A4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E08084-FD2C-456C-9493-A8E06D78C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FCE5BA-6795-492B-87FA-B7CF9EFE2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C59CD6-4F66-4A32-AC72-0843326D9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1F0796-AE6F-4819-BAB9-0AA55CDD3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30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61C822-E9B0-4E8B-B10D-49A0E045C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B709F23-852E-4187-9541-180C0DF37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28964A-84DC-42F1-BBB8-7217EE576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4D94D3D-AD9B-4E6D-B257-FC53C6C8B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AA04E5-A8F2-43C8-954F-0B95BAAF3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874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F524F3-AE19-4176-80D4-12337D61E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D91B608-A2E9-44AB-B889-A0FDB2DF05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4D183A4-8444-4D86-8379-EA4D0A60D2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C6F6E4-119D-4442-840D-2C5C566C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B798296-A03A-4758-B2C3-EDDFCA9CB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CBF4AE-3ED8-4013-8000-3336E9A0F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502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CA5677-1F01-46CD-A4A1-47DC320DA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489285-DC1C-44F5-9CA6-7D5958585A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138BCE2-4A0A-4E32-912B-BC6876464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0904D7A-D527-4F14-8515-5E9173167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36DAD73-06C3-4DE6-9024-1ADBB6F38B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E30D1F7-ECAD-47A5-B7C4-4DE2DCA21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607F761-F96E-428F-93AC-32E36D1BB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CC7225F-EED7-4CEA-9ED7-3D7BC0828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626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4CB167-615F-42E8-8F44-8EB590198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2D7D908-EFF4-4DC2-BA7F-8ED9D9877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47405C0-A1C9-41D9-8164-AE4982D63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94C98F5-12E5-45B5-852B-AFA232CF4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0605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A0BD8FF-06B4-4228-9924-408D0F4CE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29337F1-3587-45BF-BFF7-5527E3C2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E268D56-56F5-41FA-AD8E-5F0D9DE65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408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1D5B75-D826-4969-BD1F-1CD69DF6F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A176418-22D4-4C02-AE2D-80F16EE50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8A1D506-D940-47B4-821B-719D3B8D84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109FFE1-5C2E-4DA9-A0AC-37FF0E363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6207F87-AA10-4CD0-96FD-D88817D4A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67B9C0F-AEB9-449E-BB3A-E7C6D26E3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300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5915FF-0411-4E48-906C-355BAE3E0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A653F86-4CE3-43F2-9C5A-5F01DAD42C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98455B-2D5F-44CC-9EA6-233BB1FC01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7C217A-4CE6-4B07-84AF-FD8D9B314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820FB8-0D96-4042-9169-B24AF959F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3D91A68-825E-4AC1-BF80-C96A0067A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677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44B0D2-F8E4-4F78-A0A3-3B5D88251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E3325D6-D198-4D70-BF68-A7C29C71B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FABFF9-28DF-4C16-A9D6-9811E5D3D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3BCD1E-3FD1-45F2-82A0-569B10884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9E689C-8A13-404C-A046-9F525F6F3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720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9A2F26E-D02D-4950-A546-91502C417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05F48AD-7350-45EC-A4C6-9E677D26D3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FB2648-37F9-4D5D-BE22-A0F0190DB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EE12CC-27BA-427E-A548-B327E7A22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35758F-F882-4530-9EE6-1015C67E4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4984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58CCAD4-A99E-4140-90A6-7733087F2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7A8A91B-4321-4A8C-BB4C-8B3E02824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18229F-BC41-4080-BF96-C3E204FBEC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7D505-5331-43D3-8CDA-9763D6B32690}" type="datetimeFigureOut">
              <a:rPr lang="ko-KR" altLang="en-US" smtClean="0"/>
              <a:t>2025-06-05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E82021-E005-4EEB-BB94-36E8C3A1A7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8AD2CC-FD67-446F-90B3-CCB49C1AD1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F73ED-39B3-4410-AF96-1D713B0963F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261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1C872E2-6372-480F-BB2D-01ACD4DCC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17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정예린</dc:creator>
  <cp:lastModifiedBy>정예린</cp:lastModifiedBy>
  <cp:revision>1</cp:revision>
  <dcterms:created xsi:type="dcterms:W3CDTF">2025-06-05T05:36:33Z</dcterms:created>
  <dcterms:modified xsi:type="dcterms:W3CDTF">2025-06-05T05:36:49Z</dcterms:modified>
</cp:coreProperties>
</file>