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88163" cy="100218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70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7668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006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49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260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4593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5323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08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4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96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85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A26A7-BA19-4414-90F6-647673384FF3}" type="datetimeFigureOut">
              <a:rPr lang="ko-KR" altLang="en-US" smtClean="0"/>
              <a:t>2021-08-09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9226-32E6-44CF-98DF-482B3F11BD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937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_x193819304" descr="EMB0000299c2b9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35"/>
          <a:stretch/>
        </p:blipFill>
        <p:spPr bwMode="auto">
          <a:xfrm>
            <a:off x="1" y="4546288"/>
            <a:ext cx="9144000" cy="231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39653" y="304183"/>
            <a:ext cx="6264696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30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대구가톨릭대학교 인재개발교육원</a:t>
            </a:r>
            <a:endParaRPr lang="en-US" altLang="ko-KR" sz="30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84168" y="3068960"/>
            <a:ext cx="27494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Q.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수업참여 방법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?</a:t>
            </a:r>
          </a:p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  1. M 053-850-3407 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전화</a:t>
            </a:r>
            <a:endParaRPr lang="en-US" altLang="ko-KR" dirty="0">
              <a:latin typeface="Agency FB" panose="020B0503020202020204" pitchFamily="34" charset="0"/>
              <a:ea typeface="HY그래픽" panose="02030600000101010101" pitchFamily="18" charset="-127"/>
              <a:sym typeface="Wingdings 2"/>
            </a:endParaRPr>
          </a:p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  2. 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카카오톡 플러스친구</a:t>
            </a:r>
            <a:endParaRPr lang="en-US" altLang="ko-KR" dirty="0">
              <a:latin typeface="Agency FB" panose="020B0503020202020204" pitchFamily="34" charset="0"/>
              <a:ea typeface="HY그래픽" panose="02030600000101010101" pitchFamily="18" charset="-127"/>
              <a:sym typeface="Wingdings 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8110" y="2958996"/>
            <a:ext cx="604043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Q. </a:t>
            </a:r>
            <a:r>
              <a:rPr lang="ko-KR" altLang="en-US" dirty="0" err="1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국민취업지원제도란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? </a:t>
            </a:r>
          </a:p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    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국가 취업지원 프로그램으로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3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단계로 진행</a:t>
            </a:r>
            <a:endParaRPr lang="en-US" altLang="ko-KR" dirty="0">
              <a:latin typeface="Agency FB" panose="020B0503020202020204" pitchFamily="34" charset="0"/>
              <a:ea typeface="HY그래픽" panose="02030600000101010101" pitchFamily="18" charset="-127"/>
              <a:sym typeface="Wingdings 2"/>
            </a:endParaRPr>
          </a:p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    1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단계 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– 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취업지원 상담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(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상담수당 지급받음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)</a:t>
            </a:r>
          </a:p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    2.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단계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– 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취업훈련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(</a:t>
            </a:r>
            <a:r>
              <a:rPr lang="ko-KR" altLang="en-US" b="1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매달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훈련수당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50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만원 지급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-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변경가능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)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</a:t>
            </a:r>
            <a:endParaRPr lang="en-US" altLang="ko-KR" dirty="0">
              <a:latin typeface="Agency FB" panose="020B0503020202020204" pitchFamily="34" charset="0"/>
              <a:ea typeface="HY그래픽" panose="02030600000101010101" pitchFamily="18" charset="-127"/>
              <a:sym typeface="Wingdings 2"/>
            </a:endParaRPr>
          </a:p>
          <a:p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       3.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단계 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– 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취업지원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(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취업 후 취업수당 지급</a:t>
            </a:r>
            <a:r>
              <a:rPr lang="en-US" altLang="ko-KR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)</a:t>
            </a:r>
            <a:r>
              <a:rPr lang="ko-KR" altLang="en-US" dirty="0">
                <a:latin typeface="Agency FB" panose="020B0503020202020204" pitchFamily="34" charset="0"/>
                <a:ea typeface="HY그래픽" panose="02030600000101010101" pitchFamily="18" charset="-127"/>
                <a:sym typeface="Wingdings 2"/>
              </a:rPr>
              <a:t> </a:t>
            </a:r>
            <a:endParaRPr lang="en-US" altLang="ko-KR" dirty="0">
              <a:latin typeface="Agency FB" panose="020B0503020202020204" pitchFamily="34" charset="0"/>
              <a:ea typeface="HY그래픽" panose="02030600000101010101" pitchFamily="18" charset="-127"/>
              <a:sym typeface="Wingdings 2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80305" y="116632"/>
            <a:ext cx="8784183" cy="44644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851920" y="5362005"/>
            <a:ext cx="3225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* </a:t>
            </a:r>
            <a:r>
              <a:rPr lang="ko-KR" altLang="en-US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전액지원</a:t>
            </a:r>
            <a:r>
              <a:rPr lang="en-US" altLang="ko-KR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</a:t>
            </a:r>
            <a:r>
              <a:rPr lang="ko-KR" altLang="en-US" sz="20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훈련수당 지급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576" y="1081897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HY그래픽" panose="02030600000101010101" pitchFamily="18" charset="-127"/>
                <a:ea typeface="HY그래픽" panose="02030600000101010101" pitchFamily="18" charset="-127"/>
                <a:sym typeface="Wingdings 2"/>
              </a:rPr>
              <a:t>   </a:t>
            </a:r>
            <a:r>
              <a:rPr lang="en-US" altLang="ko-KR" b="1" dirty="0">
                <a:latin typeface="HY그래픽" panose="02030600000101010101" pitchFamily="18" charset="-127"/>
                <a:ea typeface="HY그래픽" panose="02030600000101010101" pitchFamily="18" charset="-127"/>
                <a:sym typeface="Wingdings 2"/>
              </a:rPr>
              <a:t>[</a:t>
            </a:r>
            <a:r>
              <a:rPr lang="ko-KR" altLang="en-US" b="1" dirty="0">
                <a:latin typeface="HY그래픽" panose="02030600000101010101" pitchFamily="18" charset="-127"/>
                <a:ea typeface="HY그래픽" panose="02030600000101010101" pitchFamily="18" charset="-127"/>
                <a:sym typeface="Wingdings 2"/>
              </a:rPr>
              <a:t>훈련일정</a:t>
            </a:r>
            <a:r>
              <a:rPr lang="en-US" altLang="ko-KR" b="1" dirty="0">
                <a:latin typeface="HY그래픽" panose="02030600000101010101" pitchFamily="18" charset="-127"/>
                <a:ea typeface="HY그래픽" panose="02030600000101010101" pitchFamily="18" charset="-127"/>
                <a:sym typeface="Wingdings 2"/>
              </a:rPr>
              <a:t>]</a:t>
            </a:r>
          </a:p>
          <a:p>
            <a:pPr algn="ctr"/>
            <a:endParaRPr lang="en-US" altLang="ko-KR" b="1" dirty="0">
              <a:latin typeface="HY그래픽" panose="02030600000101010101" pitchFamily="18" charset="-127"/>
              <a:ea typeface="HY그래픽" panose="02030600000101010101" pitchFamily="18" charset="-127"/>
              <a:sym typeface="Wingdings 2"/>
            </a:endParaRPr>
          </a:p>
          <a:p>
            <a:r>
              <a:rPr lang="ko-KR" altLang="en-US" dirty="0" err="1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과정명</a:t>
            </a:r>
            <a:r>
              <a:rPr lang="ko-KR" altLang="en-US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 </a:t>
            </a:r>
            <a:r>
              <a:rPr lang="en-US" altLang="ko-KR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: (</a:t>
            </a:r>
            <a:r>
              <a:rPr lang="ko-KR" altLang="en-US" dirty="0" err="1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빅데이터분석</a:t>
            </a:r>
            <a:r>
              <a:rPr lang="en-US" altLang="ko-KR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)</a:t>
            </a:r>
            <a:r>
              <a:rPr lang="ko-KR" altLang="en-US" dirty="0" err="1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딥러닝</a:t>
            </a:r>
            <a:r>
              <a:rPr lang="ko-KR" altLang="en-US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 기반 빅데이터 분석 실무자 양성과정</a:t>
            </a:r>
            <a:endParaRPr lang="en-US" altLang="ko-KR" dirty="0">
              <a:latin typeface="HY그래픽" panose="02030600000101010101" pitchFamily="18" charset="-127"/>
              <a:ea typeface="HY그래픽" panose="02030600000101010101"/>
              <a:sym typeface="Wingdings 2"/>
            </a:endParaRPr>
          </a:p>
          <a:p>
            <a:endParaRPr lang="en-US" altLang="ko-KR" dirty="0">
              <a:latin typeface="HY그래픽" panose="02030600000101010101" pitchFamily="18" charset="-127"/>
              <a:ea typeface="HY그래픽" panose="02030600000101010101"/>
              <a:sym typeface="Wingdings 2"/>
            </a:endParaRPr>
          </a:p>
          <a:p>
            <a:r>
              <a:rPr lang="ko-KR" altLang="en-US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기간 </a:t>
            </a:r>
            <a:r>
              <a:rPr lang="en-US" altLang="ko-KR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: 2021.12.20. – 2022.04.16. (</a:t>
            </a:r>
            <a:r>
              <a:rPr lang="ko-KR" altLang="en-US" dirty="0" err="1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기간변동있을</a:t>
            </a:r>
            <a:r>
              <a:rPr lang="ko-KR" altLang="en-US" dirty="0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 수 있습니다</a:t>
            </a:r>
            <a:r>
              <a:rPr lang="en-US" altLang="ko-KR">
                <a:latin typeface="HY그래픽" panose="02030600000101010101" pitchFamily="18" charset="-127"/>
                <a:ea typeface="HY그래픽" panose="02030600000101010101"/>
                <a:sym typeface="Wingdings 2"/>
              </a:rPr>
              <a:t>)</a:t>
            </a:r>
            <a:endParaRPr lang="en-US" altLang="ko-KR" dirty="0">
              <a:latin typeface="HY그래픽" panose="02030600000101010101" pitchFamily="18" charset="-127"/>
              <a:ea typeface="HY그래픽" panose="02030600000101010101"/>
              <a:sym typeface="Wingdings 2"/>
            </a:endParaRPr>
          </a:p>
        </p:txBody>
      </p:sp>
    </p:spTree>
    <p:extLst>
      <p:ext uri="{BB962C8B-B14F-4D97-AF65-F5344CB8AC3E}">
        <p14:creationId xmlns:p14="http://schemas.microsoft.com/office/powerpoint/2010/main" val="2157521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100</Words>
  <Application>Microsoft Office PowerPoint</Application>
  <PresentationFormat>화면 슬라이드 쇼(4:3)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HY견고딕</vt:lpstr>
      <vt:lpstr>HY그래픽</vt:lpstr>
      <vt:lpstr>HY중고딕</vt:lpstr>
      <vt:lpstr>맑은 고딕</vt:lpstr>
      <vt:lpstr>Agency FB</vt:lpstr>
      <vt:lpstr>Arial</vt:lpstr>
      <vt:lpstr>Wingdings 2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인재개발원</dc:creator>
  <cp:lastModifiedBy>이예지</cp:lastModifiedBy>
  <cp:revision>26</cp:revision>
  <cp:lastPrinted>2020-02-21T04:18:42Z</cp:lastPrinted>
  <dcterms:created xsi:type="dcterms:W3CDTF">2019-11-15T06:28:57Z</dcterms:created>
  <dcterms:modified xsi:type="dcterms:W3CDTF">2021-08-09T07:50:50Z</dcterms:modified>
</cp:coreProperties>
</file>