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1"/>
    <p:sldMasterId id="2147483686" r:id="rId2"/>
  </p:sldMasterIdLst>
  <p:sldIdLst>
    <p:sldId id="256" r:id="rId3"/>
    <p:sldId id="257" r:id="rId4"/>
  </p:sldIdLst>
  <p:sldSz cx="28979813" cy="38520688"/>
  <p:notesSz cx="6858000" cy="9144000"/>
  <p:embeddedFontLst>
    <p:embeddedFont>
      <p:font typeface="나눔바른고딕" panose="020B0600000101010101" charset="-127"/>
      <p:regular r:id="rId5"/>
      <p:bold r:id="rId6"/>
    </p:embeddedFont>
  </p:embeddedFontLst>
  <p:defaultTextStyle>
    <a:defPPr>
      <a:defRPr lang="ko-KR"/>
    </a:defPPr>
    <a:lvl1pPr marL="0" algn="l" defTabSz="3395442" rtl="0" eaLnBrk="1" latinLnBrk="1" hangingPunct="1">
      <a:defRPr sz="6684" kern="1200">
        <a:solidFill>
          <a:schemeClr val="tx1"/>
        </a:solidFill>
        <a:latin typeface="+mn-lt"/>
        <a:ea typeface="+mn-ea"/>
        <a:cs typeface="+mn-cs"/>
      </a:defRPr>
    </a:lvl1pPr>
    <a:lvl2pPr marL="1697721" algn="l" defTabSz="3395442" rtl="0" eaLnBrk="1" latinLnBrk="1" hangingPunct="1">
      <a:defRPr sz="6684" kern="1200">
        <a:solidFill>
          <a:schemeClr val="tx1"/>
        </a:solidFill>
        <a:latin typeface="+mn-lt"/>
        <a:ea typeface="+mn-ea"/>
        <a:cs typeface="+mn-cs"/>
      </a:defRPr>
    </a:lvl2pPr>
    <a:lvl3pPr marL="3395442" algn="l" defTabSz="3395442" rtl="0" eaLnBrk="1" latinLnBrk="1" hangingPunct="1">
      <a:defRPr sz="6684" kern="1200">
        <a:solidFill>
          <a:schemeClr val="tx1"/>
        </a:solidFill>
        <a:latin typeface="+mn-lt"/>
        <a:ea typeface="+mn-ea"/>
        <a:cs typeface="+mn-cs"/>
      </a:defRPr>
    </a:lvl3pPr>
    <a:lvl4pPr marL="5093162" algn="l" defTabSz="3395442" rtl="0" eaLnBrk="1" latinLnBrk="1" hangingPunct="1">
      <a:defRPr sz="6684" kern="1200">
        <a:solidFill>
          <a:schemeClr val="tx1"/>
        </a:solidFill>
        <a:latin typeface="+mn-lt"/>
        <a:ea typeface="+mn-ea"/>
        <a:cs typeface="+mn-cs"/>
      </a:defRPr>
    </a:lvl4pPr>
    <a:lvl5pPr marL="6790883" algn="l" defTabSz="3395442" rtl="0" eaLnBrk="1" latinLnBrk="1" hangingPunct="1">
      <a:defRPr sz="6684" kern="1200">
        <a:solidFill>
          <a:schemeClr val="tx1"/>
        </a:solidFill>
        <a:latin typeface="+mn-lt"/>
        <a:ea typeface="+mn-ea"/>
        <a:cs typeface="+mn-cs"/>
      </a:defRPr>
    </a:lvl5pPr>
    <a:lvl6pPr marL="8488604" algn="l" defTabSz="3395442" rtl="0" eaLnBrk="1" latinLnBrk="1" hangingPunct="1">
      <a:defRPr sz="6684" kern="1200">
        <a:solidFill>
          <a:schemeClr val="tx1"/>
        </a:solidFill>
        <a:latin typeface="+mn-lt"/>
        <a:ea typeface="+mn-ea"/>
        <a:cs typeface="+mn-cs"/>
      </a:defRPr>
    </a:lvl6pPr>
    <a:lvl7pPr marL="10186325" algn="l" defTabSz="3395442" rtl="0" eaLnBrk="1" latinLnBrk="1" hangingPunct="1">
      <a:defRPr sz="6684" kern="1200">
        <a:solidFill>
          <a:schemeClr val="tx1"/>
        </a:solidFill>
        <a:latin typeface="+mn-lt"/>
        <a:ea typeface="+mn-ea"/>
        <a:cs typeface="+mn-cs"/>
      </a:defRPr>
    </a:lvl7pPr>
    <a:lvl8pPr marL="11884045" algn="l" defTabSz="3395442" rtl="0" eaLnBrk="1" latinLnBrk="1" hangingPunct="1">
      <a:defRPr sz="6684" kern="1200">
        <a:solidFill>
          <a:schemeClr val="tx1"/>
        </a:solidFill>
        <a:latin typeface="+mn-lt"/>
        <a:ea typeface="+mn-ea"/>
        <a:cs typeface="+mn-cs"/>
      </a:defRPr>
    </a:lvl8pPr>
    <a:lvl9pPr marL="13581766" algn="l" defTabSz="3395442" rtl="0" eaLnBrk="1" latinLnBrk="1" hangingPunct="1">
      <a:defRPr sz="6684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132">
          <p15:clr>
            <a:srgbClr val="A4A3A4"/>
          </p15:clr>
        </p15:guide>
        <p15:guide id="2" pos="912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9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21" d="100"/>
          <a:sy n="21" d="100"/>
        </p:scale>
        <p:origin x="2814" y="48"/>
      </p:cViewPr>
      <p:guideLst>
        <p:guide orient="horz" pos="12132"/>
        <p:guide pos="912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5" Type="http://schemas.openxmlformats.org/officeDocument/2006/relationships/font" Target="fonts/font1.fntdata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14854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238689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719906" y="4322581"/>
            <a:ext cx="27540000" cy="33480000"/>
          </a:xfrm>
          <a:prstGeom prst="rect">
            <a:avLst/>
          </a:prstGeom>
          <a:noFill/>
          <a:ln w="57150"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4092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iming>
    <p:tnLst>
      <p:par>
        <p:cTn id="1" dur="indefinite" restart="never" nodeType="tmRoot"/>
      </p:par>
    </p:tnLst>
  </p:timing>
  <p:txStyles>
    <p:titleStyle>
      <a:lvl1pPr algn="l" defTabSz="2898008" rtl="0" eaLnBrk="1" latinLnBrk="1" hangingPunct="1">
        <a:lnSpc>
          <a:spcPct val="90000"/>
        </a:lnSpc>
        <a:spcBef>
          <a:spcPct val="0"/>
        </a:spcBef>
        <a:buNone/>
        <a:defRPr sz="1394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24502" indent="-724502" algn="l" defTabSz="2898008" rtl="0" eaLnBrk="1" latinLnBrk="1" hangingPunct="1">
        <a:lnSpc>
          <a:spcPct val="90000"/>
        </a:lnSpc>
        <a:spcBef>
          <a:spcPts val="3169"/>
        </a:spcBef>
        <a:buFont typeface="Arial" panose="020B0604020202020204" pitchFamily="34" charset="0"/>
        <a:buChar char="•"/>
        <a:defRPr sz="8874" kern="1200">
          <a:solidFill>
            <a:schemeClr val="tx1"/>
          </a:solidFill>
          <a:latin typeface="+mn-lt"/>
          <a:ea typeface="+mn-ea"/>
          <a:cs typeface="+mn-cs"/>
        </a:defRPr>
      </a:lvl1pPr>
      <a:lvl2pPr marL="2173506" indent="-724502" algn="l" defTabSz="2898008" rtl="0" eaLnBrk="1" latinLnBrk="1" hangingPunct="1">
        <a:lnSpc>
          <a:spcPct val="90000"/>
        </a:lnSpc>
        <a:spcBef>
          <a:spcPts val="1585"/>
        </a:spcBef>
        <a:buFont typeface="Arial" panose="020B0604020202020204" pitchFamily="34" charset="0"/>
        <a:buChar char="•"/>
        <a:defRPr sz="7606" kern="1200">
          <a:solidFill>
            <a:schemeClr val="tx1"/>
          </a:solidFill>
          <a:latin typeface="+mn-lt"/>
          <a:ea typeface="+mn-ea"/>
          <a:cs typeface="+mn-cs"/>
        </a:defRPr>
      </a:lvl2pPr>
      <a:lvl3pPr marL="3622510" indent="-724502" algn="l" defTabSz="2898008" rtl="0" eaLnBrk="1" latinLnBrk="1" hangingPunct="1">
        <a:lnSpc>
          <a:spcPct val="90000"/>
        </a:lnSpc>
        <a:spcBef>
          <a:spcPts val="1585"/>
        </a:spcBef>
        <a:buFont typeface="Arial" panose="020B0604020202020204" pitchFamily="34" charset="0"/>
        <a:buChar char="•"/>
        <a:defRPr sz="6339" kern="1200">
          <a:solidFill>
            <a:schemeClr val="tx1"/>
          </a:solidFill>
          <a:latin typeface="+mn-lt"/>
          <a:ea typeface="+mn-ea"/>
          <a:cs typeface="+mn-cs"/>
        </a:defRPr>
      </a:lvl3pPr>
      <a:lvl4pPr marL="5071514" indent="-724502" algn="l" defTabSz="2898008" rtl="0" eaLnBrk="1" latinLnBrk="1" hangingPunct="1">
        <a:lnSpc>
          <a:spcPct val="90000"/>
        </a:lnSpc>
        <a:spcBef>
          <a:spcPts val="1585"/>
        </a:spcBef>
        <a:buFont typeface="Arial" panose="020B0604020202020204" pitchFamily="34" charset="0"/>
        <a:buChar char="•"/>
        <a:defRPr sz="5705" kern="1200">
          <a:solidFill>
            <a:schemeClr val="tx1"/>
          </a:solidFill>
          <a:latin typeface="+mn-lt"/>
          <a:ea typeface="+mn-ea"/>
          <a:cs typeface="+mn-cs"/>
        </a:defRPr>
      </a:lvl4pPr>
      <a:lvl5pPr marL="6520518" indent="-724502" algn="l" defTabSz="2898008" rtl="0" eaLnBrk="1" latinLnBrk="1" hangingPunct="1">
        <a:lnSpc>
          <a:spcPct val="90000"/>
        </a:lnSpc>
        <a:spcBef>
          <a:spcPts val="1585"/>
        </a:spcBef>
        <a:buFont typeface="Arial" panose="020B0604020202020204" pitchFamily="34" charset="0"/>
        <a:buChar char="•"/>
        <a:defRPr sz="5705" kern="1200">
          <a:solidFill>
            <a:schemeClr val="tx1"/>
          </a:solidFill>
          <a:latin typeface="+mn-lt"/>
          <a:ea typeface="+mn-ea"/>
          <a:cs typeface="+mn-cs"/>
        </a:defRPr>
      </a:lvl5pPr>
      <a:lvl6pPr marL="7969522" indent="-724502" algn="l" defTabSz="2898008" rtl="0" eaLnBrk="1" latinLnBrk="1" hangingPunct="1">
        <a:lnSpc>
          <a:spcPct val="90000"/>
        </a:lnSpc>
        <a:spcBef>
          <a:spcPts val="1585"/>
        </a:spcBef>
        <a:buFont typeface="Arial" panose="020B0604020202020204" pitchFamily="34" charset="0"/>
        <a:buChar char="•"/>
        <a:defRPr sz="5705" kern="1200">
          <a:solidFill>
            <a:schemeClr val="tx1"/>
          </a:solidFill>
          <a:latin typeface="+mn-lt"/>
          <a:ea typeface="+mn-ea"/>
          <a:cs typeface="+mn-cs"/>
        </a:defRPr>
      </a:lvl6pPr>
      <a:lvl7pPr marL="9418526" indent="-724502" algn="l" defTabSz="2898008" rtl="0" eaLnBrk="1" latinLnBrk="1" hangingPunct="1">
        <a:lnSpc>
          <a:spcPct val="90000"/>
        </a:lnSpc>
        <a:spcBef>
          <a:spcPts val="1585"/>
        </a:spcBef>
        <a:buFont typeface="Arial" panose="020B0604020202020204" pitchFamily="34" charset="0"/>
        <a:buChar char="•"/>
        <a:defRPr sz="5705" kern="1200">
          <a:solidFill>
            <a:schemeClr val="tx1"/>
          </a:solidFill>
          <a:latin typeface="+mn-lt"/>
          <a:ea typeface="+mn-ea"/>
          <a:cs typeface="+mn-cs"/>
        </a:defRPr>
      </a:lvl7pPr>
      <a:lvl8pPr marL="10867530" indent="-724502" algn="l" defTabSz="2898008" rtl="0" eaLnBrk="1" latinLnBrk="1" hangingPunct="1">
        <a:lnSpc>
          <a:spcPct val="90000"/>
        </a:lnSpc>
        <a:spcBef>
          <a:spcPts val="1585"/>
        </a:spcBef>
        <a:buFont typeface="Arial" panose="020B0604020202020204" pitchFamily="34" charset="0"/>
        <a:buChar char="•"/>
        <a:defRPr sz="5705" kern="1200">
          <a:solidFill>
            <a:schemeClr val="tx1"/>
          </a:solidFill>
          <a:latin typeface="+mn-lt"/>
          <a:ea typeface="+mn-ea"/>
          <a:cs typeface="+mn-cs"/>
        </a:defRPr>
      </a:lvl8pPr>
      <a:lvl9pPr marL="12316534" indent="-724502" algn="l" defTabSz="2898008" rtl="0" eaLnBrk="1" latinLnBrk="1" hangingPunct="1">
        <a:lnSpc>
          <a:spcPct val="90000"/>
        </a:lnSpc>
        <a:spcBef>
          <a:spcPts val="1585"/>
        </a:spcBef>
        <a:buFont typeface="Arial" panose="020B0604020202020204" pitchFamily="34" charset="0"/>
        <a:buChar char="•"/>
        <a:defRPr sz="57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898008" rtl="0" eaLnBrk="1" latinLnBrk="1" hangingPunct="1">
        <a:defRPr sz="5705" kern="1200">
          <a:solidFill>
            <a:schemeClr val="tx1"/>
          </a:solidFill>
          <a:latin typeface="+mn-lt"/>
          <a:ea typeface="+mn-ea"/>
          <a:cs typeface="+mn-cs"/>
        </a:defRPr>
      </a:lvl1pPr>
      <a:lvl2pPr marL="1449004" algn="l" defTabSz="2898008" rtl="0" eaLnBrk="1" latinLnBrk="1" hangingPunct="1">
        <a:defRPr sz="5705" kern="1200">
          <a:solidFill>
            <a:schemeClr val="tx1"/>
          </a:solidFill>
          <a:latin typeface="+mn-lt"/>
          <a:ea typeface="+mn-ea"/>
          <a:cs typeface="+mn-cs"/>
        </a:defRPr>
      </a:lvl2pPr>
      <a:lvl3pPr marL="2898008" algn="l" defTabSz="2898008" rtl="0" eaLnBrk="1" latinLnBrk="1" hangingPunct="1">
        <a:defRPr sz="5705" kern="1200">
          <a:solidFill>
            <a:schemeClr val="tx1"/>
          </a:solidFill>
          <a:latin typeface="+mn-lt"/>
          <a:ea typeface="+mn-ea"/>
          <a:cs typeface="+mn-cs"/>
        </a:defRPr>
      </a:lvl3pPr>
      <a:lvl4pPr marL="4347012" algn="l" defTabSz="2898008" rtl="0" eaLnBrk="1" latinLnBrk="1" hangingPunct="1">
        <a:defRPr sz="5705" kern="1200">
          <a:solidFill>
            <a:schemeClr val="tx1"/>
          </a:solidFill>
          <a:latin typeface="+mn-lt"/>
          <a:ea typeface="+mn-ea"/>
          <a:cs typeface="+mn-cs"/>
        </a:defRPr>
      </a:lvl4pPr>
      <a:lvl5pPr marL="5796016" algn="l" defTabSz="2898008" rtl="0" eaLnBrk="1" latinLnBrk="1" hangingPunct="1">
        <a:defRPr sz="5705" kern="1200">
          <a:solidFill>
            <a:schemeClr val="tx1"/>
          </a:solidFill>
          <a:latin typeface="+mn-lt"/>
          <a:ea typeface="+mn-ea"/>
          <a:cs typeface="+mn-cs"/>
        </a:defRPr>
      </a:lvl5pPr>
      <a:lvl6pPr marL="7245020" algn="l" defTabSz="2898008" rtl="0" eaLnBrk="1" latinLnBrk="1" hangingPunct="1">
        <a:defRPr sz="5705" kern="1200">
          <a:solidFill>
            <a:schemeClr val="tx1"/>
          </a:solidFill>
          <a:latin typeface="+mn-lt"/>
          <a:ea typeface="+mn-ea"/>
          <a:cs typeface="+mn-cs"/>
        </a:defRPr>
      </a:lvl6pPr>
      <a:lvl7pPr marL="8694024" algn="l" defTabSz="2898008" rtl="0" eaLnBrk="1" latinLnBrk="1" hangingPunct="1">
        <a:defRPr sz="5705" kern="1200">
          <a:solidFill>
            <a:schemeClr val="tx1"/>
          </a:solidFill>
          <a:latin typeface="+mn-lt"/>
          <a:ea typeface="+mn-ea"/>
          <a:cs typeface="+mn-cs"/>
        </a:defRPr>
      </a:lvl7pPr>
      <a:lvl8pPr marL="10143028" algn="l" defTabSz="2898008" rtl="0" eaLnBrk="1" latinLnBrk="1" hangingPunct="1">
        <a:defRPr sz="5705" kern="1200">
          <a:solidFill>
            <a:schemeClr val="tx1"/>
          </a:solidFill>
          <a:latin typeface="+mn-lt"/>
          <a:ea typeface="+mn-ea"/>
          <a:cs typeface="+mn-cs"/>
        </a:defRPr>
      </a:lvl8pPr>
      <a:lvl9pPr marL="11592032" algn="l" defTabSz="2898008" rtl="0" eaLnBrk="1" latinLnBrk="1" hangingPunct="1">
        <a:defRPr sz="57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 userDrawn="1"/>
        </p:nvSpPr>
        <p:spPr>
          <a:xfrm>
            <a:off x="719906" y="4322581"/>
            <a:ext cx="13050000" cy="33480000"/>
          </a:xfrm>
          <a:prstGeom prst="rect">
            <a:avLst/>
          </a:prstGeom>
          <a:noFill/>
          <a:ln w="57150"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직사각형 8"/>
          <p:cNvSpPr/>
          <p:nvPr userDrawn="1"/>
        </p:nvSpPr>
        <p:spPr>
          <a:xfrm>
            <a:off x="15209906" y="4322581"/>
            <a:ext cx="13050000" cy="33480000"/>
          </a:xfrm>
          <a:prstGeom prst="rect">
            <a:avLst/>
          </a:prstGeom>
          <a:noFill/>
          <a:ln w="57150"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17229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9522343"/>
              </p:ext>
            </p:extLst>
          </p:nvPr>
        </p:nvGraphicFramePr>
        <p:xfrm>
          <a:off x="719906" y="144378"/>
          <a:ext cx="27540000" cy="345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89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15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69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783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9132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2929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152000">
                <a:tc gridSpan="2">
                  <a:txBody>
                    <a:bodyPr/>
                    <a:lstStyle/>
                    <a:p>
                      <a:pPr marL="72000" algn="ctr" latinLnBrk="1"/>
                      <a:r>
                        <a:rPr lang="ko-KR" altLang="en-US" sz="5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 목</a:t>
                      </a:r>
                      <a:r>
                        <a:rPr lang="en-US" altLang="ko-KR" sz="5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50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작품명</a:t>
                      </a:r>
                      <a:r>
                        <a:rPr lang="ko-KR" altLang="en-US" sz="5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또는 </a:t>
                      </a:r>
                      <a:r>
                        <a:rPr lang="ko-KR" altLang="en-US" sz="50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과제명</a:t>
                      </a:r>
                      <a:r>
                        <a:rPr lang="en-US" altLang="ko-KR" sz="5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5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5000" b="0" dirty="0">
                        <a:solidFill>
                          <a:schemeClr val="tx1"/>
                        </a:solidFill>
                      </a:endParaRP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72000" latinLnBrk="1"/>
                      <a:endParaRPr lang="ko-KR" altLang="en-US" sz="50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5100" dirty="0"/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52000">
                <a:tc>
                  <a:txBody>
                    <a:bodyPr/>
                    <a:lstStyle/>
                    <a:p>
                      <a:pPr marL="72000" algn="ctr" latinLnBrk="1"/>
                      <a:r>
                        <a:rPr lang="ko-KR" altLang="en-US" sz="50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팀명</a:t>
                      </a:r>
                      <a:endParaRPr lang="ko-KR" altLang="en-US" sz="5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2000" latinLnBrk="1"/>
                      <a:endParaRPr lang="ko-KR" altLang="en-US" sz="5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2000" algn="ctr" latinLnBrk="1"/>
                      <a:r>
                        <a:rPr lang="ko-KR" altLang="en-US" sz="5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팀원</a:t>
                      </a:r>
                      <a:endParaRPr lang="ko-KR" altLang="en-US" sz="5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72000" latinLnBrk="1"/>
                      <a:endParaRPr lang="ko-KR" altLang="en-US" sz="5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52000">
                <a:tc>
                  <a:txBody>
                    <a:bodyPr/>
                    <a:lstStyle/>
                    <a:p>
                      <a:pPr marL="72000" algn="ctr" latinLnBrk="1"/>
                      <a:r>
                        <a:rPr lang="ko-KR" altLang="en-US" sz="5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교과목</a:t>
                      </a:r>
                      <a:endParaRPr lang="ko-KR" altLang="en-US" sz="5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2000" latinLnBrk="1"/>
                      <a:endParaRPr lang="ko-KR" altLang="en-US" sz="5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2000" algn="ctr" latinLnBrk="1"/>
                      <a:r>
                        <a:rPr lang="ko-KR" altLang="en-US" sz="5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학과</a:t>
                      </a:r>
                      <a:endParaRPr lang="ko-KR" altLang="en-US" sz="5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2000" latinLnBrk="1"/>
                      <a:endParaRPr lang="ko-KR" altLang="en-US" sz="5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2000" algn="ctr" latinLnBrk="1"/>
                      <a:r>
                        <a:rPr lang="ko-KR" altLang="en-US" sz="5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지도교수</a:t>
                      </a:r>
                      <a:endParaRPr lang="ko-KR" altLang="en-US" sz="5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2000" latinLnBrk="1"/>
                      <a:endParaRPr lang="ko-KR" altLang="en-US" sz="5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7" name="Rectangle 6"/>
          <p:cNvSpPr/>
          <p:nvPr/>
        </p:nvSpPr>
        <p:spPr>
          <a:xfrm>
            <a:off x="719906" y="4322581"/>
            <a:ext cx="27540000" cy="1080000"/>
          </a:xfrm>
          <a:prstGeom prst="rect">
            <a:avLst/>
          </a:prstGeom>
          <a:solidFill>
            <a:schemeClr val="tx1"/>
          </a:solidFill>
          <a:ln w="25400" cap="flat" cmpd="sng" algn="ctr">
            <a:noFill/>
            <a:prstDash val="solid"/>
          </a:ln>
          <a:effectLst/>
        </p:spPr>
        <p:txBody>
          <a:bodyPr tIns="0" bIns="7200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7200" b="1" kern="0" dirty="0" smtClean="0">
                <a:solidFill>
                  <a:schemeClr val="bg1"/>
                </a:solidFill>
                <a:latin typeface="+mn-ea"/>
              </a:rPr>
              <a:t>작품 </a:t>
            </a:r>
            <a:r>
              <a:rPr kumimoji="0" lang="ko-KR" altLang="en-US" sz="7200" b="1" i="0" u="none" strike="noStrike" kern="0" cap="none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</a:rPr>
              <a:t>개요</a:t>
            </a:r>
            <a:endParaRPr kumimoji="0" lang="en-US" sz="7200" b="1" i="0" u="none" strike="noStrike" kern="0" cap="none" normalizeH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18" name="Rectangle 6"/>
          <p:cNvSpPr/>
          <p:nvPr/>
        </p:nvSpPr>
        <p:spPr>
          <a:xfrm>
            <a:off x="701906" y="19524678"/>
            <a:ext cx="27540000" cy="1080000"/>
          </a:xfrm>
          <a:prstGeom prst="rect">
            <a:avLst/>
          </a:prstGeom>
          <a:solidFill>
            <a:schemeClr val="tx1"/>
          </a:solidFill>
          <a:ln w="25400" cap="flat" cmpd="sng" algn="ctr">
            <a:noFill/>
            <a:prstDash val="solid"/>
          </a:ln>
          <a:effectLst/>
        </p:spPr>
        <p:txBody>
          <a:bodyPr tIns="0" bIns="72000" rtlCol="0" anchor="ctr"/>
          <a:lstStyle/>
          <a:p>
            <a:pPr algn="ctr" defTabSz="914400" latinLnBrk="0"/>
            <a:r>
              <a:rPr lang="ko-KR" altLang="en-US" sz="7200" b="1" kern="0" smtClean="0">
                <a:solidFill>
                  <a:schemeClr val="bg1"/>
                </a:solidFill>
                <a:latin typeface="+mn-ea"/>
              </a:rPr>
              <a:t>상세내용</a:t>
            </a:r>
            <a:endParaRPr lang="en-US" altLang="ko-KR" sz="7200" b="1" kern="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9" name="Rectangle 6"/>
          <p:cNvSpPr/>
          <p:nvPr/>
        </p:nvSpPr>
        <p:spPr>
          <a:xfrm>
            <a:off x="719906" y="28741812"/>
            <a:ext cx="27540000" cy="1080000"/>
          </a:xfrm>
          <a:prstGeom prst="rect">
            <a:avLst/>
          </a:prstGeom>
          <a:solidFill>
            <a:schemeClr val="tx1"/>
          </a:solidFill>
          <a:ln w="25400" cap="flat" cmpd="sng" algn="ctr">
            <a:noFill/>
            <a:prstDash val="solid"/>
          </a:ln>
          <a:effectLst/>
        </p:spPr>
        <p:txBody>
          <a:bodyPr tIns="0" bIns="72000" rtlCol="0" anchor="ctr"/>
          <a:lstStyle/>
          <a:p>
            <a:pPr algn="ctr" defTabSz="914400" latinLnBrk="0"/>
            <a:r>
              <a:rPr lang="ko-KR" altLang="en-US" sz="7200" b="1" kern="0" dirty="0">
                <a:solidFill>
                  <a:schemeClr val="bg1"/>
                </a:solidFill>
                <a:latin typeface="+mn-ea"/>
              </a:rPr>
              <a:t>결과 및 기대효과</a:t>
            </a:r>
            <a:endParaRPr lang="en-US" altLang="ko-KR" sz="7200" b="1" kern="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0" name="Rectangle 6"/>
          <p:cNvSpPr/>
          <p:nvPr/>
        </p:nvSpPr>
        <p:spPr>
          <a:xfrm>
            <a:off x="719906" y="12999715"/>
            <a:ext cx="27540000" cy="1080000"/>
          </a:xfrm>
          <a:prstGeom prst="rect">
            <a:avLst/>
          </a:prstGeom>
          <a:solidFill>
            <a:schemeClr val="tx1"/>
          </a:solidFill>
          <a:ln w="25400" cap="flat" cmpd="sng" algn="ctr">
            <a:noFill/>
            <a:prstDash val="solid"/>
          </a:ln>
          <a:effectLst/>
        </p:spPr>
        <p:txBody>
          <a:bodyPr tIns="0" bIns="72000" rtlCol="0" anchor="ctr"/>
          <a:lstStyle/>
          <a:p>
            <a:pPr algn="ctr" defTabSz="914400" latinLnBrk="0"/>
            <a:r>
              <a:rPr lang="ko-KR" altLang="en-US" sz="7200" b="1" kern="0" dirty="0" smtClean="0">
                <a:solidFill>
                  <a:schemeClr val="bg1"/>
                </a:solidFill>
                <a:latin typeface="+mn-ea"/>
              </a:rPr>
              <a:t>수행과정</a:t>
            </a:r>
            <a:endParaRPr lang="en-US" altLang="ko-KR" sz="7200" b="1" kern="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19906" y="5533817"/>
            <a:ext cx="27540000" cy="6594015"/>
          </a:xfrm>
          <a:prstGeom prst="rect">
            <a:avLst/>
          </a:prstGeom>
          <a:noFill/>
          <a:ln>
            <a:solidFill>
              <a:srgbClr val="5B9BD5"/>
            </a:solidFill>
          </a:ln>
        </p:spPr>
        <p:txBody>
          <a:bodyPr wrap="square" rtlCol="0">
            <a:noAutofit/>
          </a:bodyPr>
          <a:lstStyle/>
          <a:p>
            <a:pPr>
              <a:lnSpc>
                <a:spcPct val="140000"/>
              </a:lnSpc>
            </a:pPr>
            <a:r>
              <a:rPr lang="en-US" altLang="ko-KR" sz="5000" dirty="0" smtClean="0"/>
              <a:t>*</a:t>
            </a:r>
            <a:r>
              <a:rPr lang="ko-KR" altLang="en-US" sz="5000" dirty="0" smtClean="0"/>
              <a:t>폰트크기 </a:t>
            </a:r>
            <a:r>
              <a:rPr lang="en-US" altLang="ko-KR" sz="5000" dirty="0" smtClean="0"/>
              <a:t>50(±10) </a:t>
            </a:r>
            <a:r>
              <a:rPr lang="ko-KR" altLang="en-US" sz="5000" dirty="0" smtClean="0"/>
              <a:t>권장하며 </a:t>
            </a:r>
            <a:r>
              <a:rPr lang="en-US" altLang="ko-KR" sz="5000" dirty="0" smtClean="0"/>
              <a:t>30</a:t>
            </a:r>
            <a:r>
              <a:rPr lang="ko-KR" altLang="en-US" sz="5000" dirty="0" smtClean="0"/>
              <a:t>이하는 불가</a:t>
            </a:r>
            <a:endParaRPr lang="en-US" altLang="ko-KR" sz="5000" dirty="0" smtClean="0"/>
          </a:p>
          <a:p>
            <a:pPr>
              <a:lnSpc>
                <a:spcPct val="140000"/>
              </a:lnSpc>
            </a:pPr>
            <a:r>
              <a:rPr lang="en-US" altLang="ko-KR" sz="5000" dirty="0" smtClean="0"/>
              <a:t>*</a:t>
            </a:r>
            <a:r>
              <a:rPr lang="ko-KR" altLang="en-US" sz="5000" dirty="0" smtClean="0"/>
              <a:t>글자체 수정금지</a:t>
            </a:r>
            <a:endParaRPr lang="en-US" altLang="ko-KR" sz="5000" dirty="0" smtClean="0"/>
          </a:p>
          <a:p>
            <a:pPr>
              <a:lnSpc>
                <a:spcPct val="140000"/>
              </a:lnSpc>
            </a:pPr>
            <a:r>
              <a:rPr lang="en-US" altLang="ko-KR" sz="5000" dirty="0" smtClean="0"/>
              <a:t>*</a:t>
            </a:r>
            <a:r>
              <a:rPr lang="ko-KR" altLang="en-US" sz="5000" dirty="0" smtClean="0"/>
              <a:t>사용한 이미지</a:t>
            </a:r>
            <a:r>
              <a:rPr lang="en-US" altLang="ko-KR" sz="5000" dirty="0" smtClean="0"/>
              <a:t>(</a:t>
            </a:r>
            <a:r>
              <a:rPr lang="ko-KR" altLang="en-US" sz="5000" dirty="0" smtClean="0"/>
              <a:t>사진</a:t>
            </a:r>
            <a:r>
              <a:rPr lang="en-US" altLang="ko-KR" sz="5000" dirty="0" smtClean="0"/>
              <a:t>)</a:t>
            </a:r>
            <a:r>
              <a:rPr lang="ko-KR" altLang="en-US" sz="5000" dirty="0" smtClean="0"/>
              <a:t>은 제출시 원본파일을 별도로 제출바람 </a:t>
            </a:r>
            <a:endParaRPr lang="ko-KR" altLang="en-US" sz="5000" dirty="0"/>
          </a:p>
        </p:txBody>
      </p:sp>
      <p:sp>
        <p:nvSpPr>
          <p:cNvPr id="8" name="TextBox 7"/>
          <p:cNvSpPr txBox="1"/>
          <p:nvPr/>
        </p:nvSpPr>
        <p:spPr>
          <a:xfrm>
            <a:off x="701906" y="14079715"/>
            <a:ext cx="27540000" cy="5031245"/>
          </a:xfrm>
          <a:prstGeom prst="rect">
            <a:avLst/>
          </a:prstGeom>
          <a:noFill/>
          <a:ln>
            <a:solidFill>
              <a:srgbClr val="5B9BD5"/>
            </a:solidFill>
          </a:ln>
        </p:spPr>
        <p:txBody>
          <a:bodyPr wrap="square" rtlCol="0">
            <a:noAutofit/>
          </a:bodyPr>
          <a:lstStyle/>
          <a:p>
            <a:pPr>
              <a:lnSpc>
                <a:spcPct val="140000"/>
              </a:lnSpc>
            </a:pPr>
            <a:r>
              <a:rPr lang="en-US" altLang="ko-KR" sz="5000" dirty="0" smtClean="0"/>
              <a:t>*</a:t>
            </a:r>
            <a:r>
              <a:rPr lang="ko-KR" altLang="en-US" sz="5000" dirty="0" smtClean="0"/>
              <a:t>폰트크기 </a:t>
            </a:r>
            <a:r>
              <a:rPr lang="en-US" altLang="ko-KR" sz="5000" dirty="0" smtClean="0"/>
              <a:t>50(±10) </a:t>
            </a:r>
            <a:r>
              <a:rPr lang="ko-KR" altLang="en-US" sz="5000" dirty="0" smtClean="0"/>
              <a:t>권장하며 </a:t>
            </a:r>
            <a:r>
              <a:rPr lang="en-US" altLang="ko-KR" sz="5000" dirty="0" smtClean="0"/>
              <a:t>30</a:t>
            </a:r>
            <a:r>
              <a:rPr lang="ko-KR" altLang="en-US" sz="5000" dirty="0" smtClean="0"/>
              <a:t>이하는 불가</a:t>
            </a:r>
            <a:endParaRPr lang="en-US" altLang="ko-KR" sz="5000" dirty="0" smtClean="0"/>
          </a:p>
          <a:p>
            <a:pPr>
              <a:lnSpc>
                <a:spcPct val="140000"/>
              </a:lnSpc>
            </a:pPr>
            <a:r>
              <a:rPr lang="en-US" altLang="ko-KR" sz="5000" dirty="0" smtClean="0"/>
              <a:t>*</a:t>
            </a:r>
            <a:r>
              <a:rPr lang="ko-KR" altLang="en-US" sz="5000" dirty="0" smtClean="0"/>
              <a:t>글자체 수정금지</a:t>
            </a:r>
            <a:endParaRPr lang="en-US" altLang="ko-KR" sz="5000" dirty="0" smtClean="0"/>
          </a:p>
          <a:p>
            <a:pPr>
              <a:lnSpc>
                <a:spcPct val="140000"/>
              </a:lnSpc>
            </a:pPr>
            <a:r>
              <a:rPr lang="en-US" altLang="ko-KR" sz="5000" dirty="0" smtClean="0"/>
              <a:t>*</a:t>
            </a:r>
            <a:r>
              <a:rPr lang="ko-KR" altLang="en-US" sz="5000" dirty="0" smtClean="0"/>
              <a:t>사용한 이미지</a:t>
            </a:r>
            <a:r>
              <a:rPr lang="en-US" altLang="ko-KR" sz="5000" dirty="0" smtClean="0"/>
              <a:t>(</a:t>
            </a:r>
            <a:r>
              <a:rPr lang="ko-KR" altLang="en-US" sz="5000" dirty="0" smtClean="0"/>
              <a:t>사진</a:t>
            </a:r>
            <a:r>
              <a:rPr lang="en-US" altLang="ko-KR" sz="5000" dirty="0" smtClean="0"/>
              <a:t>)</a:t>
            </a:r>
            <a:r>
              <a:rPr lang="ko-KR" altLang="en-US" sz="5000" dirty="0" smtClean="0"/>
              <a:t>은 제출시 원본파일을 별도로 제출바람 </a:t>
            </a:r>
            <a:endParaRPr lang="ko-KR" altLang="en-US" sz="5000" dirty="0"/>
          </a:p>
        </p:txBody>
      </p:sp>
      <p:sp>
        <p:nvSpPr>
          <p:cNvPr id="9" name="TextBox 8"/>
          <p:cNvSpPr txBox="1"/>
          <p:nvPr/>
        </p:nvSpPr>
        <p:spPr>
          <a:xfrm>
            <a:off x="701906" y="20804966"/>
            <a:ext cx="27540000" cy="7587154"/>
          </a:xfrm>
          <a:prstGeom prst="rect">
            <a:avLst/>
          </a:prstGeom>
          <a:noFill/>
          <a:ln>
            <a:solidFill>
              <a:srgbClr val="5B9BD5"/>
            </a:solidFill>
          </a:ln>
        </p:spPr>
        <p:txBody>
          <a:bodyPr wrap="square" rtlCol="0">
            <a:noAutofit/>
          </a:bodyPr>
          <a:lstStyle/>
          <a:p>
            <a:pPr>
              <a:lnSpc>
                <a:spcPct val="140000"/>
              </a:lnSpc>
            </a:pPr>
            <a:r>
              <a:rPr lang="en-US" altLang="ko-KR" sz="5000" dirty="0" smtClean="0"/>
              <a:t>*</a:t>
            </a:r>
            <a:r>
              <a:rPr lang="ko-KR" altLang="en-US" sz="5000" dirty="0" smtClean="0"/>
              <a:t>폰트크기 </a:t>
            </a:r>
            <a:r>
              <a:rPr lang="en-US" altLang="ko-KR" sz="5000" dirty="0" smtClean="0"/>
              <a:t>50(±10) </a:t>
            </a:r>
            <a:r>
              <a:rPr lang="ko-KR" altLang="en-US" sz="5000" dirty="0" smtClean="0"/>
              <a:t>권장하며 </a:t>
            </a:r>
            <a:r>
              <a:rPr lang="en-US" altLang="ko-KR" sz="5000" dirty="0" smtClean="0"/>
              <a:t>30</a:t>
            </a:r>
            <a:r>
              <a:rPr lang="ko-KR" altLang="en-US" sz="5000" dirty="0" smtClean="0"/>
              <a:t>이하는 불가</a:t>
            </a:r>
            <a:endParaRPr lang="en-US" altLang="ko-KR" sz="5000" dirty="0" smtClean="0"/>
          </a:p>
          <a:p>
            <a:pPr>
              <a:lnSpc>
                <a:spcPct val="140000"/>
              </a:lnSpc>
            </a:pPr>
            <a:r>
              <a:rPr lang="en-US" altLang="ko-KR" sz="5000" dirty="0" smtClean="0"/>
              <a:t>*</a:t>
            </a:r>
            <a:r>
              <a:rPr lang="ko-KR" altLang="en-US" sz="5000" dirty="0" smtClean="0"/>
              <a:t>글자체 수정금지</a:t>
            </a:r>
            <a:endParaRPr lang="en-US" altLang="ko-KR" sz="5000" dirty="0" smtClean="0"/>
          </a:p>
          <a:p>
            <a:pPr>
              <a:lnSpc>
                <a:spcPct val="140000"/>
              </a:lnSpc>
            </a:pPr>
            <a:r>
              <a:rPr lang="en-US" altLang="ko-KR" sz="5000" dirty="0" smtClean="0"/>
              <a:t>*</a:t>
            </a:r>
            <a:r>
              <a:rPr lang="ko-KR" altLang="en-US" sz="5000" dirty="0" smtClean="0"/>
              <a:t>사용한 이미지</a:t>
            </a:r>
            <a:r>
              <a:rPr lang="en-US" altLang="ko-KR" sz="5000" dirty="0" smtClean="0"/>
              <a:t>(</a:t>
            </a:r>
            <a:r>
              <a:rPr lang="ko-KR" altLang="en-US" sz="5000" dirty="0" smtClean="0"/>
              <a:t>사진</a:t>
            </a:r>
            <a:r>
              <a:rPr lang="en-US" altLang="ko-KR" sz="5000" dirty="0" smtClean="0"/>
              <a:t>)</a:t>
            </a:r>
            <a:r>
              <a:rPr lang="ko-KR" altLang="en-US" sz="5000" dirty="0" smtClean="0"/>
              <a:t>은 제출시 원본파일을 별도로 제출바람 </a:t>
            </a:r>
            <a:endParaRPr lang="ko-KR" altLang="en-US" sz="5000" dirty="0"/>
          </a:p>
        </p:txBody>
      </p:sp>
      <p:sp>
        <p:nvSpPr>
          <p:cNvPr id="10" name="TextBox 9"/>
          <p:cNvSpPr txBox="1"/>
          <p:nvPr/>
        </p:nvSpPr>
        <p:spPr>
          <a:xfrm>
            <a:off x="719906" y="29979480"/>
            <a:ext cx="27540000" cy="7587154"/>
          </a:xfrm>
          <a:prstGeom prst="rect">
            <a:avLst/>
          </a:prstGeom>
          <a:noFill/>
          <a:ln>
            <a:solidFill>
              <a:srgbClr val="5B9BD5"/>
            </a:solidFill>
          </a:ln>
        </p:spPr>
        <p:txBody>
          <a:bodyPr wrap="square" rtlCol="0">
            <a:noAutofit/>
          </a:bodyPr>
          <a:lstStyle/>
          <a:p>
            <a:pPr>
              <a:lnSpc>
                <a:spcPct val="140000"/>
              </a:lnSpc>
            </a:pPr>
            <a:r>
              <a:rPr lang="en-US" altLang="ko-KR" sz="5000" dirty="0" smtClean="0"/>
              <a:t>*</a:t>
            </a:r>
            <a:r>
              <a:rPr lang="ko-KR" altLang="en-US" sz="5000" dirty="0" smtClean="0"/>
              <a:t>폰트크기 </a:t>
            </a:r>
            <a:r>
              <a:rPr lang="en-US" altLang="ko-KR" sz="5000" dirty="0" smtClean="0"/>
              <a:t>50(±10) </a:t>
            </a:r>
            <a:r>
              <a:rPr lang="ko-KR" altLang="en-US" sz="5000" dirty="0" smtClean="0"/>
              <a:t>권장하며 </a:t>
            </a:r>
            <a:r>
              <a:rPr lang="en-US" altLang="ko-KR" sz="5000" dirty="0" smtClean="0"/>
              <a:t>30</a:t>
            </a:r>
            <a:r>
              <a:rPr lang="ko-KR" altLang="en-US" sz="5000" dirty="0" smtClean="0"/>
              <a:t>이하는 불가</a:t>
            </a:r>
            <a:endParaRPr lang="en-US" altLang="ko-KR" sz="5000" dirty="0" smtClean="0"/>
          </a:p>
          <a:p>
            <a:pPr>
              <a:lnSpc>
                <a:spcPct val="140000"/>
              </a:lnSpc>
            </a:pPr>
            <a:r>
              <a:rPr lang="en-US" altLang="ko-KR" sz="5000" dirty="0" smtClean="0"/>
              <a:t>*</a:t>
            </a:r>
            <a:r>
              <a:rPr lang="ko-KR" altLang="en-US" sz="5000" dirty="0" smtClean="0"/>
              <a:t>글자체 수정금지</a:t>
            </a:r>
            <a:endParaRPr lang="en-US" altLang="ko-KR" sz="5000" dirty="0" smtClean="0"/>
          </a:p>
          <a:p>
            <a:pPr>
              <a:lnSpc>
                <a:spcPct val="140000"/>
              </a:lnSpc>
            </a:pPr>
            <a:r>
              <a:rPr lang="en-US" altLang="ko-KR" sz="5000" dirty="0" smtClean="0"/>
              <a:t>*</a:t>
            </a:r>
            <a:r>
              <a:rPr lang="ko-KR" altLang="en-US" sz="5000" dirty="0" smtClean="0"/>
              <a:t>사용한 이미지</a:t>
            </a:r>
            <a:r>
              <a:rPr lang="en-US" altLang="ko-KR" sz="5000" dirty="0" smtClean="0"/>
              <a:t>(</a:t>
            </a:r>
            <a:r>
              <a:rPr lang="ko-KR" altLang="en-US" sz="5000" dirty="0" smtClean="0"/>
              <a:t>사진</a:t>
            </a:r>
            <a:r>
              <a:rPr lang="en-US" altLang="ko-KR" sz="5000" dirty="0" smtClean="0"/>
              <a:t>)</a:t>
            </a:r>
            <a:r>
              <a:rPr lang="ko-KR" altLang="en-US" sz="5000" dirty="0" smtClean="0"/>
              <a:t>은 제출시 원본파일을 별도로 제출바람 </a:t>
            </a:r>
            <a:endParaRPr lang="ko-KR" altLang="en-US" sz="5000" dirty="0"/>
          </a:p>
        </p:txBody>
      </p:sp>
    </p:spTree>
    <p:extLst>
      <p:ext uri="{BB962C8B-B14F-4D97-AF65-F5344CB8AC3E}">
        <p14:creationId xmlns:p14="http://schemas.microsoft.com/office/powerpoint/2010/main" val="49158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2689630"/>
              </p:ext>
            </p:extLst>
          </p:nvPr>
        </p:nvGraphicFramePr>
        <p:xfrm>
          <a:off x="719906" y="144378"/>
          <a:ext cx="27540000" cy="345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89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15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69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783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9132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2929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152000">
                <a:tc gridSpan="2">
                  <a:txBody>
                    <a:bodyPr/>
                    <a:lstStyle/>
                    <a:p>
                      <a:pPr marL="72000" algn="ctr" latinLnBrk="1"/>
                      <a:r>
                        <a:rPr lang="ko-KR" altLang="en-US" sz="5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 목</a:t>
                      </a:r>
                      <a:r>
                        <a:rPr lang="en-US" altLang="ko-KR" sz="5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50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작품명</a:t>
                      </a:r>
                      <a:r>
                        <a:rPr lang="ko-KR" altLang="en-US" sz="5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또는 </a:t>
                      </a:r>
                      <a:r>
                        <a:rPr lang="ko-KR" altLang="en-US" sz="50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과제명</a:t>
                      </a:r>
                      <a:r>
                        <a:rPr lang="en-US" altLang="ko-KR" sz="5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5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5000" b="0" dirty="0">
                        <a:solidFill>
                          <a:schemeClr val="tx1"/>
                        </a:solidFill>
                      </a:endParaRP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72000" latinLnBrk="1"/>
                      <a:endParaRPr lang="ko-KR" altLang="en-US" sz="50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5100" dirty="0"/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52000">
                <a:tc>
                  <a:txBody>
                    <a:bodyPr/>
                    <a:lstStyle/>
                    <a:p>
                      <a:pPr marL="72000" algn="ctr" latinLnBrk="1"/>
                      <a:r>
                        <a:rPr lang="ko-KR" altLang="en-US" sz="5000" b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팀명</a:t>
                      </a:r>
                      <a:endParaRPr lang="ko-KR" altLang="en-US" sz="5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2000" latinLnBrk="1"/>
                      <a:endParaRPr lang="ko-KR" altLang="en-US" sz="5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2000" algn="ctr" latinLnBrk="1"/>
                      <a:r>
                        <a:rPr lang="ko-KR" altLang="en-US" sz="5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팀원</a:t>
                      </a:r>
                      <a:endParaRPr lang="ko-KR" altLang="en-US" sz="5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72000" latinLnBrk="1"/>
                      <a:endParaRPr lang="ko-KR" altLang="en-US" sz="5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52000">
                <a:tc>
                  <a:txBody>
                    <a:bodyPr/>
                    <a:lstStyle/>
                    <a:p>
                      <a:pPr marL="72000" algn="ctr" latinLnBrk="1"/>
                      <a:r>
                        <a:rPr lang="ko-KR" altLang="en-US" sz="5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교과목</a:t>
                      </a:r>
                      <a:endParaRPr lang="ko-KR" altLang="en-US" sz="5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2000" latinLnBrk="1"/>
                      <a:endParaRPr lang="ko-KR" altLang="en-US" sz="5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2000" algn="ctr" latinLnBrk="1"/>
                      <a:r>
                        <a:rPr lang="ko-KR" altLang="en-US" sz="5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학과</a:t>
                      </a:r>
                      <a:endParaRPr lang="ko-KR" altLang="en-US" sz="5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2000" latinLnBrk="1"/>
                      <a:endParaRPr lang="ko-KR" altLang="en-US" sz="5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2000" algn="ctr" latinLnBrk="1"/>
                      <a:r>
                        <a:rPr lang="ko-KR" altLang="en-US" sz="50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지도교수</a:t>
                      </a:r>
                      <a:endParaRPr lang="ko-KR" altLang="en-US" sz="5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2000" latinLnBrk="1"/>
                      <a:endParaRPr lang="ko-KR" altLang="en-US" sz="50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2579" marR="82579" marT="41289" marB="41289" anchor="ctr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719906" y="4322581"/>
            <a:ext cx="13050000" cy="33480000"/>
          </a:xfrm>
          <a:prstGeom prst="rect">
            <a:avLst/>
          </a:prstGeom>
          <a:noFill/>
          <a:ln w="57150"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직사각형 12"/>
          <p:cNvSpPr/>
          <p:nvPr/>
        </p:nvSpPr>
        <p:spPr>
          <a:xfrm>
            <a:off x="15209906" y="4322581"/>
            <a:ext cx="13050000" cy="33480000"/>
          </a:xfrm>
          <a:prstGeom prst="rect">
            <a:avLst/>
          </a:prstGeom>
          <a:noFill/>
          <a:ln w="57150"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Rectangle 6"/>
          <p:cNvSpPr/>
          <p:nvPr/>
        </p:nvSpPr>
        <p:spPr>
          <a:xfrm>
            <a:off x="719906" y="4322581"/>
            <a:ext cx="13050000" cy="1080000"/>
          </a:xfrm>
          <a:prstGeom prst="rect">
            <a:avLst/>
          </a:prstGeom>
          <a:solidFill>
            <a:schemeClr val="tx1"/>
          </a:solidFill>
          <a:ln w="25400" cap="flat" cmpd="sng" algn="ctr">
            <a:noFill/>
            <a:prstDash val="solid"/>
          </a:ln>
          <a:effectLst/>
        </p:spPr>
        <p:txBody>
          <a:bodyPr tIns="0" bIns="7200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7200" b="1" kern="0" dirty="0" smtClean="0">
                <a:solidFill>
                  <a:schemeClr val="bg1"/>
                </a:solidFill>
                <a:latin typeface="+mn-ea"/>
              </a:rPr>
              <a:t>작품 </a:t>
            </a:r>
            <a:r>
              <a:rPr kumimoji="0" lang="ko-KR" altLang="en-US" sz="7200" b="1" i="0" u="none" strike="noStrike" kern="0" cap="none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</a:rPr>
              <a:t>개요</a:t>
            </a:r>
            <a:endParaRPr kumimoji="0" lang="en-US" sz="7200" b="1" i="0" u="none" strike="noStrike" kern="0" cap="none" normalizeH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15" name="Rectangle 6"/>
          <p:cNvSpPr/>
          <p:nvPr/>
        </p:nvSpPr>
        <p:spPr>
          <a:xfrm>
            <a:off x="719906" y="21062581"/>
            <a:ext cx="13050000" cy="1080000"/>
          </a:xfrm>
          <a:prstGeom prst="rect">
            <a:avLst/>
          </a:prstGeom>
          <a:solidFill>
            <a:schemeClr val="tx1"/>
          </a:solidFill>
          <a:ln w="25400" cap="flat" cmpd="sng" algn="ctr">
            <a:noFill/>
            <a:prstDash val="solid"/>
          </a:ln>
          <a:effectLst/>
        </p:spPr>
        <p:txBody>
          <a:bodyPr tIns="0" bIns="72000" rtlCol="0" anchor="ctr"/>
          <a:lstStyle/>
          <a:p>
            <a:pPr algn="ctr" defTabSz="914400" latinLnBrk="0"/>
            <a:r>
              <a:rPr lang="ko-KR" altLang="en-US" sz="7200" b="1" kern="0" dirty="0" smtClean="0">
                <a:solidFill>
                  <a:schemeClr val="bg1"/>
                </a:solidFill>
                <a:latin typeface="+mn-ea"/>
              </a:rPr>
              <a:t>수행과정</a:t>
            </a:r>
            <a:endParaRPr lang="en-US" altLang="ko-KR" sz="7200" b="1" kern="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6" name="Rectangle 6"/>
          <p:cNvSpPr/>
          <p:nvPr/>
        </p:nvSpPr>
        <p:spPr>
          <a:xfrm>
            <a:off x="15209906" y="4322581"/>
            <a:ext cx="13050000" cy="1080000"/>
          </a:xfrm>
          <a:prstGeom prst="rect">
            <a:avLst/>
          </a:prstGeom>
          <a:solidFill>
            <a:schemeClr val="tx1"/>
          </a:solidFill>
          <a:ln w="25400" cap="flat" cmpd="sng" algn="ctr">
            <a:noFill/>
            <a:prstDash val="solid"/>
          </a:ln>
          <a:effectLst/>
        </p:spPr>
        <p:txBody>
          <a:bodyPr tIns="0" bIns="72000" rtlCol="0" anchor="ctr"/>
          <a:lstStyle/>
          <a:p>
            <a:pPr algn="ctr" defTabSz="914400" latinLnBrk="0"/>
            <a:r>
              <a:rPr lang="ko-KR" altLang="en-US" sz="7200" b="1" kern="0" dirty="0" smtClean="0">
                <a:solidFill>
                  <a:schemeClr val="bg1"/>
                </a:solidFill>
                <a:latin typeface="+mn-ea"/>
              </a:rPr>
              <a:t>상세내용</a:t>
            </a:r>
            <a:endParaRPr lang="en-US" altLang="ko-KR" sz="7200" b="1" kern="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7" name="Rectangle 6"/>
          <p:cNvSpPr/>
          <p:nvPr/>
        </p:nvSpPr>
        <p:spPr>
          <a:xfrm>
            <a:off x="15209906" y="21062581"/>
            <a:ext cx="13050000" cy="1080000"/>
          </a:xfrm>
          <a:prstGeom prst="rect">
            <a:avLst/>
          </a:prstGeom>
          <a:solidFill>
            <a:schemeClr val="tx1"/>
          </a:solidFill>
          <a:ln w="25400" cap="flat" cmpd="sng" algn="ctr">
            <a:noFill/>
            <a:prstDash val="solid"/>
          </a:ln>
          <a:effectLst/>
        </p:spPr>
        <p:txBody>
          <a:bodyPr tIns="0" bIns="72000" rtlCol="0" anchor="ctr"/>
          <a:lstStyle/>
          <a:p>
            <a:pPr algn="ctr" defTabSz="914400" latinLnBrk="0"/>
            <a:r>
              <a:rPr lang="ko-KR" altLang="en-US" sz="7200" b="1" kern="0" dirty="0">
                <a:solidFill>
                  <a:schemeClr val="bg1"/>
                </a:solidFill>
                <a:latin typeface="+mn-ea"/>
              </a:rPr>
              <a:t>결과 및 기대효과</a:t>
            </a:r>
            <a:endParaRPr lang="en-US" altLang="ko-KR" sz="7200" b="1" kern="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19906" y="5628065"/>
            <a:ext cx="13050000" cy="14260135"/>
          </a:xfrm>
          <a:prstGeom prst="rect">
            <a:avLst/>
          </a:prstGeom>
          <a:noFill/>
          <a:ln>
            <a:solidFill>
              <a:srgbClr val="5B9BD5"/>
            </a:solidFill>
          </a:ln>
        </p:spPr>
        <p:txBody>
          <a:bodyPr wrap="square" rtlCol="0">
            <a:noAutofit/>
          </a:bodyPr>
          <a:lstStyle/>
          <a:p>
            <a:pPr>
              <a:lnSpc>
                <a:spcPct val="140000"/>
              </a:lnSpc>
            </a:pPr>
            <a:r>
              <a:rPr lang="en-US" altLang="ko-KR" sz="5000" dirty="0" smtClean="0"/>
              <a:t>*</a:t>
            </a:r>
            <a:r>
              <a:rPr lang="ko-KR" altLang="en-US" sz="5000" dirty="0" smtClean="0"/>
              <a:t>폰트크기 </a:t>
            </a:r>
            <a:r>
              <a:rPr lang="en-US" altLang="ko-KR" sz="5000" dirty="0" smtClean="0"/>
              <a:t>50(±10) </a:t>
            </a:r>
            <a:r>
              <a:rPr lang="ko-KR" altLang="en-US" sz="5000" dirty="0" smtClean="0"/>
              <a:t>권장하며 </a:t>
            </a:r>
            <a:r>
              <a:rPr lang="en-US" altLang="ko-KR" sz="5000" dirty="0" smtClean="0"/>
              <a:t>30</a:t>
            </a:r>
            <a:r>
              <a:rPr lang="ko-KR" altLang="en-US" sz="5000" dirty="0" smtClean="0"/>
              <a:t>이하는 불가</a:t>
            </a:r>
            <a:endParaRPr lang="en-US" altLang="ko-KR" sz="5000" dirty="0" smtClean="0"/>
          </a:p>
          <a:p>
            <a:pPr>
              <a:lnSpc>
                <a:spcPct val="140000"/>
              </a:lnSpc>
            </a:pPr>
            <a:r>
              <a:rPr lang="en-US" altLang="ko-KR" sz="5000" dirty="0"/>
              <a:t>*</a:t>
            </a:r>
            <a:r>
              <a:rPr lang="ko-KR" altLang="en-US" sz="5000" dirty="0"/>
              <a:t>글자체 </a:t>
            </a:r>
            <a:r>
              <a:rPr lang="ko-KR" altLang="en-US" sz="5000" dirty="0" smtClean="0"/>
              <a:t>수정금지</a:t>
            </a:r>
            <a:endParaRPr lang="en-US" altLang="ko-KR" sz="5000" dirty="0" smtClean="0"/>
          </a:p>
          <a:p>
            <a:pPr>
              <a:lnSpc>
                <a:spcPct val="140000"/>
              </a:lnSpc>
            </a:pPr>
            <a:r>
              <a:rPr lang="en-US" altLang="ko-KR" sz="5000" dirty="0" smtClean="0"/>
              <a:t>*</a:t>
            </a:r>
            <a:r>
              <a:rPr lang="ko-KR" altLang="en-US" sz="5000" dirty="0" smtClean="0"/>
              <a:t>사용한 이미지</a:t>
            </a:r>
            <a:r>
              <a:rPr lang="en-US" altLang="ko-KR" sz="5000" dirty="0" smtClean="0"/>
              <a:t>(</a:t>
            </a:r>
            <a:r>
              <a:rPr lang="ko-KR" altLang="en-US" sz="5000" dirty="0" smtClean="0"/>
              <a:t>사진</a:t>
            </a:r>
            <a:r>
              <a:rPr lang="en-US" altLang="ko-KR" sz="5000" dirty="0" smtClean="0"/>
              <a:t>)</a:t>
            </a:r>
            <a:r>
              <a:rPr lang="ko-KR" altLang="en-US" sz="5000" dirty="0" smtClean="0"/>
              <a:t>은 제출시 원본파일을 별도로 제출바람 </a:t>
            </a:r>
            <a:endParaRPr lang="ko-KR" altLang="en-US" sz="5000" dirty="0"/>
          </a:p>
        </p:txBody>
      </p:sp>
      <p:sp>
        <p:nvSpPr>
          <p:cNvPr id="11" name="TextBox 10"/>
          <p:cNvSpPr txBox="1"/>
          <p:nvPr/>
        </p:nvSpPr>
        <p:spPr>
          <a:xfrm>
            <a:off x="15209906" y="5628065"/>
            <a:ext cx="13050000" cy="14260135"/>
          </a:xfrm>
          <a:prstGeom prst="rect">
            <a:avLst/>
          </a:prstGeom>
          <a:noFill/>
          <a:ln>
            <a:solidFill>
              <a:srgbClr val="5B9BD5"/>
            </a:solidFill>
          </a:ln>
        </p:spPr>
        <p:txBody>
          <a:bodyPr wrap="square" rtlCol="0">
            <a:noAutofit/>
          </a:bodyPr>
          <a:lstStyle/>
          <a:p>
            <a:pPr>
              <a:lnSpc>
                <a:spcPct val="140000"/>
              </a:lnSpc>
            </a:pPr>
            <a:r>
              <a:rPr lang="en-US" altLang="ko-KR" sz="5000" dirty="0" smtClean="0"/>
              <a:t>*</a:t>
            </a:r>
            <a:r>
              <a:rPr lang="ko-KR" altLang="en-US" sz="5000" dirty="0" smtClean="0"/>
              <a:t>폰트크기 </a:t>
            </a:r>
            <a:r>
              <a:rPr lang="en-US" altLang="ko-KR" sz="5000" dirty="0" smtClean="0"/>
              <a:t>50(±10) </a:t>
            </a:r>
            <a:r>
              <a:rPr lang="ko-KR" altLang="en-US" sz="5000" dirty="0" smtClean="0"/>
              <a:t>권장하며 </a:t>
            </a:r>
            <a:r>
              <a:rPr lang="en-US" altLang="ko-KR" sz="5000" dirty="0" smtClean="0"/>
              <a:t>30</a:t>
            </a:r>
            <a:r>
              <a:rPr lang="ko-KR" altLang="en-US" sz="5000" dirty="0" smtClean="0"/>
              <a:t>이하는 불가</a:t>
            </a:r>
            <a:endParaRPr lang="en-US" altLang="ko-KR" sz="5000" dirty="0" smtClean="0"/>
          </a:p>
          <a:p>
            <a:pPr>
              <a:lnSpc>
                <a:spcPct val="140000"/>
              </a:lnSpc>
            </a:pPr>
            <a:r>
              <a:rPr lang="en-US" altLang="ko-KR" sz="5000" dirty="0"/>
              <a:t>*</a:t>
            </a:r>
            <a:r>
              <a:rPr lang="ko-KR" altLang="en-US" sz="5000" dirty="0"/>
              <a:t>글자체 </a:t>
            </a:r>
            <a:r>
              <a:rPr lang="ko-KR" altLang="en-US" sz="5000" dirty="0" smtClean="0"/>
              <a:t>수정금지</a:t>
            </a:r>
            <a:endParaRPr lang="en-US" altLang="ko-KR" sz="5000" dirty="0" smtClean="0"/>
          </a:p>
          <a:p>
            <a:pPr>
              <a:lnSpc>
                <a:spcPct val="140000"/>
              </a:lnSpc>
            </a:pPr>
            <a:r>
              <a:rPr lang="en-US" altLang="ko-KR" sz="5000" dirty="0" smtClean="0"/>
              <a:t>*</a:t>
            </a:r>
            <a:r>
              <a:rPr lang="ko-KR" altLang="en-US" sz="5000" dirty="0" smtClean="0"/>
              <a:t>사용한 이미지</a:t>
            </a:r>
            <a:r>
              <a:rPr lang="en-US" altLang="ko-KR" sz="5000" dirty="0" smtClean="0"/>
              <a:t>(</a:t>
            </a:r>
            <a:r>
              <a:rPr lang="ko-KR" altLang="en-US" sz="5000" dirty="0" smtClean="0"/>
              <a:t>사진</a:t>
            </a:r>
            <a:r>
              <a:rPr lang="en-US" altLang="ko-KR" sz="5000" dirty="0" smtClean="0"/>
              <a:t>)</a:t>
            </a:r>
            <a:r>
              <a:rPr lang="ko-KR" altLang="en-US" sz="5000" dirty="0" smtClean="0"/>
              <a:t>은 제출시 원본파일을 별도로 제출바람 </a:t>
            </a:r>
            <a:endParaRPr lang="ko-KR" altLang="en-US" sz="5000" dirty="0"/>
          </a:p>
        </p:txBody>
      </p:sp>
      <p:sp>
        <p:nvSpPr>
          <p:cNvPr id="19" name="TextBox 18"/>
          <p:cNvSpPr txBox="1"/>
          <p:nvPr/>
        </p:nvSpPr>
        <p:spPr>
          <a:xfrm>
            <a:off x="719906" y="22869289"/>
            <a:ext cx="13050000" cy="14260135"/>
          </a:xfrm>
          <a:prstGeom prst="rect">
            <a:avLst/>
          </a:prstGeom>
          <a:noFill/>
          <a:ln>
            <a:solidFill>
              <a:srgbClr val="5B9BD5"/>
            </a:solidFill>
          </a:ln>
        </p:spPr>
        <p:txBody>
          <a:bodyPr wrap="square" rtlCol="0">
            <a:noAutofit/>
          </a:bodyPr>
          <a:lstStyle/>
          <a:p>
            <a:pPr>
              <a:lnSpc>
                <a:spcPct val="140000"/>
              </a:lnSpc>
            </a:pPr>
            <a:r>
              <a:rPr lang="en-US" altLang="ko-KR" sz="5000" dirty="0" smtClean="0"/>
              <a:t>*</a:t>
            </a:r>
            <a:r>
              <a:rPr lang="ko-KR" altLang="en-US" sz="5000" dirty="0" smtClean="0"/>
              <a:t>폰트크기 </a:t>
            </a:r>
            <a:r>
              <a:rPr lang="en-US" altLang="ko-KR" sz="5000" dirty="0" smtClean="0"/>
              <a:t>50(±10) </a:t>
            </a:r>
            <a:r>
              <a:rPr lang="ko-KR" altLang="en-US" sz="5000" dirty="0" smtClean="0"/>
              <a:t>권장하며 </a:t>
            </a:r>
            <a:r>
              <a:rPr lang="en-US" altLang="ko-KR" sz="5000" dirty="0" smtClean="0"/>
              <a:t>30</a:t>
            </a:r>
            <a:r>
              <a:rPr lang="ko-KR" altLang="en-US" sz="5000" dirty="0" smtClean="0"/>
              <a:t>이하는 불가</a:t>
            </a:r>
            <a:endParaRPr lang="en-US" altLang="ko-KR" sz="5000" dirty="0" smtClean="0"/>
          </a:p>
          <a:p>
            <a:pPr>
              <a:lnSpc>
                <a:spcPct val="140000"/>
              </a:lnSpc>
            </a:pPr>
            <a:r>
              <a:rPr lang="en-US" altLang="ko-KR" sz="5000" dirty="0"/>
              <a:t>*</a:t>
            </a:r>
            <a:r>
              <a:rPr lang="ko-KR" altLang="en-US" sz="5000" dirty="0"/>
              <a:t>글자체 </a:t>
            </a:r>
            <a:r>
              <a:rPr lang="ko-KR" altLang="en-US" sz="5000" dirty="0" smtClean="0"/>
              <a:t>수정금지</a:t>
            </a:r>
            <a:endParaRPr lang="en-US" altLang="ko-KR" sz="5000" dirty="0" smtClean="0"/>
          </a:p>
          <a:p>
            <a:pPr>
              <a:lnSpc>
                <a:spcPct val="140000"/>
              </a:lnSpc>
            </a:pPr>
            <a:r>
              <a:rPr lang="en-US" altLang="ko-KR" sz="5000" dirty="0" smtClean="0"/>
              <a:t>*</a:t>
            </a:r>
            <a:r>
              <a:rPr lang="ko-KR" altLang="en-US" sz="5000" dirty="0" smtClean="0"/>
              <a:t>사용한 이미지</a:t>
            </a:r>
            <a:r>
              <a:rPr lang="en-US" altLang="ko-KR" sz="5000" dirty="0" smtClean="0"/>
              <a:t>(</a:t>
            </a:r>
            <a:r>
              <a:rPr lang="ko-KR" altLang="en-US" sz="5000" dirty="0" smtClean="0"/>
              <a:t>사진</a:t>
            </a:r>
            <a:r>
              <a:rPr lang="en-US" altLang="ko-KR" sz="5000" dirty="0" smtClean="0"/>
              <a:t>)</a:t>
            </a:r>
            <a:r>
              <a:rPr lang="ko-KR" altLang="en-US" sz="5000" dirty="0" smtClean="0"/>
              <a:t>은 제출시 원본파일을 별도로 제출바람 </a:t>
            </a:r>
            <a:endParaRPr lang="ko-KR" altLang="en-US" sz="5000" dirty="0"/>
          </a:p>
        </p:txBody>
      </p:sp>
      <p:sp>
        <p:nvSpPr>
          <p:cNvPr id="20" name="TextBox 19"/>
          <p:cNvSpPr txBox="1"/>
          <p:nvPr/>
        </p:nvSpPr>
        <p:spPr>
          <a:xfrm>
            <a:off x="15209906" y="22801577"/>
            <a:ext cx="13050000" cy="14260135"/>
          </a:xfrm>
          <a:prstGeom prst="rect">
            <a:avLst/>
          </a:prstGeom>
          <a:noFill/>
          <a:ln>
            <a:solidFill>
              <a:srgbClr val="5B9BD5"/>
            </a:solidFill>
          </a:ln>
        </p:spPr>
        <p:txBody>
          <a:bodyPr wrap="square" rtlCol="0">
            <a:noAutofit/>
          </a:bodyPr>
          <a:lstStyle/>
          <a:p>
            <a:pPr>
              <a:lnSpc>
                <a:spcPct val="140000"/>
              </a:lnSpc>
            </a:pPr>
            <a:r>
              <a:rPr lang="en-US" altLang="ko-KR" sz="5000" dirty="0" smtClean="0"/>
              <a:t>*</a:t>
            </a:r>
            <a:r>
              <a:rPr lang="ko-KR" altLang="en-US" sz="5000" dirty="0" smtClean="0"/>
              <a:t>폰트크기 </a:t>
            </a:r>
            <a:r>
              <a:rPr lang="en-US" altLang="ko-KR" sz="5000" dirty="0" smtClean="0"/>
              <a:t>50(±10) </a:t>
            </a:r>
            <a:r>
              <a:rPr lang="ko-KR" altLang="en-US" sz="5000" dirty="0" smtClean="0"/>
              <a:t>권장하며 </a:t>
            </a:r>
            <a:r>
              <a:rPr lang="en-US" altLang="ko-KR" sz="5000" dirty="0" smtClean="0"/>
              <a:t>30</a:t>
            </a:r>
            <a:r>
              <a:rPr lang="ko-KR" altLang="en-US" sz="5000" dirty="0" smtClean="0"/>
              <a:t>이하는 불가</a:t>
            </a:r>
            <a:endParaRPr lang="en-US" altLang="ko-KR" sz="5000" dirty="0" smtClean="0"/>
          </a:p>
          <a:p>
            <a:pPr>
              <a:lnSpc>
                <a:spcPct val="140000"/>
              </a:lnSpc>
            </a:pPr>
            <a:r>
              <a:rPr lang="en-US" altLang="ko-KR" sz="5000" dirty="0"/>
              <a:t>*</a:t>
            </a:r>
            <a:r>
              <a:rPr lang="ko-KR" altLang="en-US" sz="5000" dirty="0"/>
              <a:t>글자체 </a:t>
            </a:r>
            <a:r>
              <a:rPr lang="ko-KR" altLang="en-US" sz="5000" dirty="0" smtClean="0"/>
              <a:t>수정금지</a:t>
            </a:r>
            <a:endParaRPr lang="en-US" altLang="ko-KR" sz="5000" dirty="0" smtClean="0"/>
          </a:p>
          <a:p>
            <a:pPr>
              <a:lnSpc>
                <a:spcPct val="140000"/>
              </a:lnSpc>
            </a:pPr>
            <a:r>
              <a:rPr lang="en-US" altLang="ko-KR" sz="5000" dirty="0" smtClean="0"/>
              <a:t>*</a:t>
            </a:r>
            <a:r>
              <a:rPr lang="ko-KR" altLang="en-US" sz="5000" dirty="0" smtClean="0"/>
              <a:t>사용한 이미지</a:t>
            </a:r>
            <a:r>
              <a:rPr lang="en-US" altLang="ko-KR" sz="5000" dirty="0" smtClean="0"/>
              <a:t>(</a:t>
            </a:r>
            <a:r>
              <a:rPr lang="ko-KR" altLang="en-US" sz="5000" dirty="0" smtClean="0"/>
              <a:t>사진</a:t>
            </a:r>
            <a:r>
              <a:rPr lang="en-US" altLang="ko-KR" sz="5000" dirty="0" smtClean="0"/>
              <a:t>)</a:t>
            </a:r>
            <a:r>
              <a:rPr lang="ko-KR" altLang="en-US" sz="5000" dirty="0" smtClean="0"/>
              <a:t>은 제출시 원본파일을 별도로 제출바람 </a:t>
            </a:r>
            <a:endParaRPr lang="ko-KR" altLang="en-US" sz="5000" dirty="0"/>
          </a:p>
        </p:txBody>
      </p:sp>
    </p:spTree>
    <p:extLst>
      <p:ext uri="{BB962C8B-B14F-4D97-AF65-F5344CB8AC3E}">
        <p14:creationId xmlns:p14="http://schemas.microsoft.com/office/powerpoint/2010/main" val="913081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사용자 지정 1">
      <a:majorFont>
        <a:latin typeface="나눔바른고딕"/>
        <a:ea typeface="나눔바른고딕"/>
        <a:cs typeface=""/>
      </a:majorFont>
      <a:minorFont>
        <a:latin typeface="나눔바른고딕"/>
        <a:ea typeface="나눔바른고딕"/>
        <a:cs typeface="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사용자 지정 1">
      <a:majorFont>
        <a:latin typeface="나눔바른고딕"/>
        <a:ea typeface="나눔바른고딕"/>
        <a:cs typeface=""/>
      </a:majorFont>
      <a:minorFont>
        <a:latin typeface="나눔바른고딕"/>
        <a:ea typeface="나눔바른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94</TotalTime>
  <Words>230</Words>
  <Application>Microsoft Office PowerPoint</Application>
  <PresentationFormat>사용자 지정</PresentationFormat>
  <Paragraphs>44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나눔바른고딕</vt:lpstr>
      <vt:lpstr>Arial</vt:lpstr>
      <vt:lpstr>Office 테마</vt:lpstr>
      <vt:lpstr>디자인 사용자 지정</vt:lpstr>
      <vt:lpstr>PowerPoint 프레젠테이션</vt:lpstr>
      <vt:lpstr>PowerPoint 프레젠테이션</vt:lpstr>
    </vt:vector>
  </TitlesOfParts>
  <Company>Sky123.Org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Windows User</cp:lastModifiedBy>
  <cp:revision>12</cp:revision>
  <dcterms:created xsi:type="dcterms:W3CDTF">2019-08-22T16:27:09Z</dcterms:created>
  <dcterms:modified xsi:type="dcterms:W3CDTF">2019-11-28T00:53:42Z</dcterms:modified>
</cp:coreProperties>
</file>