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1"/>
    <p:sldMasterId id="2147483686" r:id="rId2"/>
  </p:sldMasterIdLst>
  <p:sldIdLst>
    <p:sldId id="256" r:id="rId3"/>
    <p:sldId id="257" r:id="rId4"/>
  </p:sldIdLst>
  <p:sldSz cx="28979813" cy="38520688"/>
  <p:notesSz cx="6858000" cy="9144000"/>
  <p:embeddedFontLst>
    <p:embeddedFont>
      <p:font typeface="나눔바른고딕" panose="020B0600000101010101" charset="-127"/>
      <p:regular r:id="rId5"/>
      <p:bold r:id="rId6"/>
    </p:embeddedFont>
  </p:embeddedFontLst>
  <p:defaultTextStyle>
    <a:defPPr>
      <a:defRPr lang="ko-KR"/>
    </a:defPPr>
    <a:lvl1pPr marL="0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1pPr>
    <a:lvl2pPr marL="1697721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2pPr>
    <a:lvl3pPr marL="3395442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3pPr>
    <a:lvl4pPr marL="5093162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4pPr>
    <a:lvl5pPr marL="6790883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5pPr>
    <a:lvl6pPr marL="8488604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6pPr>
    <a:lvl7pPr marL="10186325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7pPr>
    <a:lvl8pPr marL="11884045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8pPr>
    <a:lvl9pPr marL="13581766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132">
          <p15:clr>
            <a:srgbClr val="A4A3A4"/>
          </p15:clr>
        </p15:guide>
        <p15:guide id="2" pos="912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20" d="100"/>
          <a:sy n="20" d="100"/>
        </p:scale>
        <p:origin x="2910" y="162"/>
      </p:cViewPr>
      <p:guideLst>
        <p:guide orient="horz" pos="12132"/>
        <p:guide pos="91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485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386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719906" y="4322581"/>
            <a:ext cx="2754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09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2898008" rtl="0" eaLnBrk="1" latinLnBrk="1" hangingPunct="1">
        <a:lnSpc>
          <a:spcPct val="90000"/>
        </a:lnSpc>
        <a:spcBef>
          <a:spcPct val="0"/>
        </a:spcBef>
        <a:buNone/>
        <a:defRPr sz="139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4502" indent="-724502" algn="l" defTabSz="2898008" rtl="0" eaLnBrk="1" latinLnBrk="1" hangingPunct="1">
        <a:lnSpc>
          <a:spcPct val="90000"/>
        </a:lnSpc>
        <a:spcBef>
          <a:spcPts val="3169"/>
        </a:spcBef>
        <a:buFont typeface="Arial" panose="020B0604020202020204" pitchFamily="34" charset="0"/>
        <a:buChar char="•"/>
        <a:defRPr sz="8874" kern="1200">
          <a:solidFill>
            <a:schemeClr val="tx1"/>
          </a:solidFill>
          <a:latin typeface="+mn-lt"/>
          <a:ea typeface="+mn-ea"/>
          <a:cs typeface="+mn-cs"/>
        </a:defRPr>
      </a:lvl1pPr>
      <a:lvl2pPr marL="2173506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7606" kern="1200">
          <a:solidFill>
            <a:schemeClr val="tx1"/>
          </a:solidFill>
          <a:latin typeface="+mn-lt"/>
          <a:ea typeface="+mn-ea"/>
          <a:cs typeface="+mn-cs"/>
        </a:defRPr>
      </a:lvl2pPr>
      <a:lvl3pPr marL="3622510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6339" kern="1200">
          <a:solidFill>
            <a:schemeClr val="tx1"/>
          </a:solidFill>
          <a:latin typeface="+mn-lt"/>
          <a:ea typeface="+mn-ea"/>
          <a:cs typeface="+mn-cs"/>
        </a:defRPr>
      </a:lvl3pPr>
      <a:lvl4pPr marL="5071514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4pPr>
      <a:lvl5pPr marL="6520518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5pPr>
      <a:lvl6pPr marL="7969522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6pPr>
      <a:lvl7pPr marL="9418526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7pPr>
      <a:lvl8pPr marL="10867530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8pPr>
      <a:lvl9pPr marL="12316534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1pPr>
      <a:lvl2pPr marL="1449004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2pPr>
      <a:lvl3pPr marL="2898008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3pPr>
      <a:lvl4pPr marL="4347012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4pPr>
      <a:lvl5pPr marL="5796016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5pPr>
      <a:lvl6pPr marL="7245020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6pPr>
      <a:lvl7pPr marL="8694024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7pPr>
      <a:lvl8pPr marL="10143028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8pPr>
      <a:lvl9pPr marL="11592032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71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1520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722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19538"/>
              </p:ext>
            </p:extLst>
          </p:nvPr>
        </p:nvGraphicFramePr>
        <p:xfrm>
          <a:off x="719906" y="144378"/>
          <a:ext cx="27540000" cy="345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9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83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13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292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52000">
                <a:tc gridSpan="2"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목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과제명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000" b="0" dirty="0">
                        <a:solidFill>
                          <a:schemeClr val="tx1"/>
                        </a:solidFill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72000" latinLnBrk="1"/>
                      <a:endParaRPr lang="ko-KR" altLang="en-US" sz="5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100" dirty="0"/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팀명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팀원</a:t>
                      </a: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팀장부터 참여인원 순서대로 모두 기입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교과목</a:t>
                      </a: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ooo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교과목 개설학과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지도교수</a:t>
                      </a: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교과목 지도교수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6"/>
          <p:cNvSpPr/>
          <p:nvPr/>
        </p:nvSpPr>
        <p:spPr>
          <a:xfrm>
            <a:off x="719906" y="4322581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작품 </a:t>
            </a:r>
            <a:r>
              <a:rPr kumimoji="0" lang="ko-KR" altLang="en-US" sz="7200" b="1" i="0" u="none" strike="noStrike" kern="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</a:rPr>
              <a:t>개요</a:t>
            </a:r>
            <a:endParaRPr kumimoji="0" lang="en-US" sz="7200" b="1" i="0" u="none" strike="noStrike" kern="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701906" y="19524678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>
                <a:solidFill>
                  <a:schemeClr val="bg1"/>
                </a:solidFill>
                <a:latin typeface="+mn-ea"/>
              </a:rPr>
              <a:t>상세내용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Rectangle 6"/>
          <p:cNvSpPr/>
          <p:nvPr/>
        </p:nvSpPr>
        <p:spPr>
          <a:xfrm>
            <a:off x="719906" y="28741812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결과 및 기대효과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0" name="Rectangle 6"/>
          <p:cNvSpPr/>
          <p:nvPr/>
        </p:nvSpPr>
        <p:spPr>
          <a:xfrm>
            <a:off x="719906" y="12999715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수행과정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9906" y="5533817"/>
            <a:ext cx="27540000" cy="659401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1906" y="14079715"/>
            <a:ext cx="27540000" cy="503124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1906" y="20804966"/>
            <a:ext cx="27540000" cy="7587154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9906" y="29979480"/>
            <a:ext cx="27540000" cy="7587154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B0983EC-193E-4768-BE1B-07BB24570CD2}"/>
              </a:ext>
            </a:extLst>
          </p:cNvPr>
          <p:cNvSpPr/>
          <p:nvPr/>
        </p:nvSpPr>
        <p:spPr>
          <a:xfrm>
            <a:off x="-20357432" y="5402581"/>
            <a:ext cx="20020548" cy="1201914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※ </a:t>
            </a:r>
            <a:r>
              <a:rPr lang="ko-KR" altLang="en-US" sz="8800" b="1" dirty="0"/>
              <a:t>주의사항 </a:t>
            </a:r>
            <a:r>
              <a:rPr lang="en-US" altLang="ko-KR" sz="8800" b="1" dirty="0"/>
              <a:t>※</a:t>
            </a:r>
          </a:p>
          <a:p>
            <a:pPr algn="ctr"/>
            <a:endParaRPr lang="en-US" altLang="ko-KR" b="1" dirty="0"/>
          </a:p>
          <a:p>
            <a:pPr marL="1143000" indent="-1143000">
              <a:buAutoNum type="arabicPeriod"/>
            </a:pPr>
            <a:r>
              <a:rPr lang="ko-KR" altLang="en-US" b="1" dirty="0"/>
              <a:t>타이틀 작성 칸에 붉은색 안내 글은 참고</a:t>
            </a:r>
            <a:r>
              <a:rPr lang="en-US" altLang="ko-KR" b="1" dirty="0"/>
              <a:t>(</a:t>
            </a:r>
            <a:r>
              <a:rPr lang="ko-KR" altLang="en-US" b="1" dirty="0"/>
              <a:t>확인</a:t>
            </a:r>
            <a:r>
              <a:rPr lang="en-US" altLang="ko-KR" b="1" dirty="0"/>
              <a:t>) </a:t>
            </a:r>
            <a:r>
              <a:rPr lang="ko-KR" altLang="en-US" b="1" dirty="0"/>
              <a:t>후 삭제하고 작성 요망</a:t>
            </a:r>
            <a:endParaRPr lang="en-US" altLang="ko-KR" b="1" dirty="0"/>
          </a:p>
          <a:p>
            <a:r>
              <a:rPr lang="en-US" altLang="ko-KR" b="1" dirty="0"/>
              <a:t>      - </a:t>
            </a:r>
            <a:r>
              <a:rPr lang="ko-KR" altLang="en-US" b="1" dirty="0"/>
              <a:t>제목은 가능한 과제 신청당시  작성한 제목으로 작성</a:t>
            </a:r>
            <a:endParaRPr lang="en-US" altLang="ko-KR" b="1" dirty="0"/>
          </a:p>
          <a:p>
            <a:pPr marL="1143000" indent="-1143000">
              <a:buAutoNum type="arabicPeriod"/>
            </a:pPr>
            <a:endParaRPr lang="en-US" altLang="ko-KR" b="1" dirty="0"/>
          </a:p>
          <a:p>
            <a:r>
              <a:rPr lang="en-US" altLang="ko-KR" b="1" dirty="0"/>
              <a:t>2. 1</a:t>
            </a:r>
            <a:r>
              <a:rPr lang="ko-KR" altLang="en-US" b="1" dirty="0"/>
              <a:t>페이지 또는 </a:t>
            </a:r>
            <a:r>
              <a:rPr lang="en-US" altLang="ko-KR" b="1" dirty="0"/>
              <a:t>2</a:t>
            </a:r>
            <a:r>
              <a:rPr lang="ko-KR" altLang="en-US" b="1" dirty="0"/>
              <a:t>페이지의 </a:t>
            </a:r>
            <a:r>
              <a:rPr lang="en-US" altLang="ko-KR" b="1" dirty="0"/>
              <a:t>2</a:t>
            </a:r>
            <a:r>
              <a:rPr lang="ko-KR" altLang="en-US" b="1" dirty="0"/>
              <a:t>개 양식 중에서 </a:t>
            </a:r>
            <a:endParaRPr lang="en-US" altLang="ko-KR" b="1" dirty="0"/>
          </a:p>
          <a:p>
            <a:r>
              <a:rPr lang="en-US" altLang="ko-KR" b="1" dirty="0"/>
              <a:t>     1</a:t>
            </a:r>
            <a:r>
              <a:rPr lang="ko-KR" altLang="en-US" b="1" dirty="0"/>
              <a:t>개의 양식만 </a:t>
            </a:r>
            <a:r>
              <a:rPr lang="ko-KR" altLang="en-US" b="1" u="sng" dirty="0"/>
              <a:t>선택하여 </a:t>
            </a:r>
            <a:r>
              <a:rPr lang="en-US" altLang="ko-KR" b="1" dirty="0"/>
              <a:t>1</a:t>
            </a:r>
            <a:r>
              <a:rPr lang="ko-KR" altLang="en-US" b="1" dirty="0"/>
              <a:t>개의 요약본만 제출함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3. </a:t>
            </a:r>
            <a:r>
              <a:rPr lang="ko-KR" altLang="en-US" b="1" dirty="0"/>
              <a:t>현재 양식의 사이즈는 </a:t>
            </a:r>
            <a:r>
              <a:rPr lang="en-US" altLang="ko-KR" b="1" dirty="0"/>
              <a:t>A0</a:t>
            </a:r>
            <a:r>
              <a:rPr lang="ko-KR" altLang="en-US" b="1" dirty="0"/>
              <a:t>사이즈</a:t>
            </a:r>
            <a:r>
              <a:rPr lang="en-US" altLang="ko-KR" b="1" dirty="0"/>
              <a:t>(841mm×1189mm)    </a:t>
            </a:r>
          </a:p>
          <a:p>
            <a:r>
              <a:rPr lang="en-US" altLang="ko-KR" b="1" dirty="0"/>
              <a:t>     </a:t>
            </a:r>
            <a:r>
              <a:rPr lang="ko-KR" altLang="en-US" b="1" dirty="0"/>
              <a:t>출력을 위해 셋팅 되어 있음</a:t>
            </a:r>
          </a:p>
        </p:txBody>
      </p:sp>
    </p:spTree>
    <p:extLst>
      <p:ext uri="{BB962C8B-B14F-4D97-AF65-F5344CB8AC3E}">
        <p14:creationId xmlns:p14="http://schemas.microsoft.com/office/powerpoint/2010/main" val="4915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71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520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Rectangle 6"/>
          <p:cNvSpPr/>
          <p:nvPr/>
        </p:nvSpPr>
        <p:spPr>
          <a:xfrm>
            <a:off x="719906" y="432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작품 </a:t>
            </a:r>
            <a:r>
              <a:rPr kumimoji="0" lang="ko-KR" altLang="en-US" sz="7200" b="1" i="0" u="none" strike="noStrike" kern="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</a:rPr>
              <a:t>개요</a:t>
            </a:r>
            <a:endParaRPr kumimoji="0" lang="en-US" sz="7200" b="1" i="0" u="none" strike="noStrike" kern="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719906" y="2106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수행과정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15209906" y="432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상세내용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Rectangle 6"/>
          <p:cNvSpPr/>
          <p:nvPr/>
        </p:nvSpPr>
        <p:spPr>
          <a:xfrm>
            <a:off x="15209906" y="2106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결과 및 기대효과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9906" y="5628065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09906" y="5628065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9906" y="22869289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09906" y="22801577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폰트크기 </a:t>
            </a:r>
            <a:r>
              <a:rPr lang="en-US" altLang="ko-KR" sz="5000" dirty="0"/>
              <a:t>50(±10) </a:t>
            </a:r>
            <a:r>
              <a:rPr lang="ko-KR" altLang="en-US" sz="5000" dirty="0"/>
              <a:t>권장하며 </a:t>
            </a:r>
            <a:r>
              <a:rPr lang="en-US" altLang="ko-KR" sz="5000" dirty="0"/>
              <a:t>30</a:t>
            </a:r>
            <a:r>
              <a:rPr lang="ko-KR" altLang="en-US" sz="5000" dirty="0"/>
              <a:t>이하는 불가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수정금지</a:t>
            </a:r>
            <a:endParaRPr lang="en-US" altLang="ko-KR" sz="5000" dirty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사용한 이미지</a:t>
            </a:r>
            <a:r>
              <a:rPr lang="en-US" altLang="ko-KR" sz="5000" dirty="0"/>
              <a:t>(</a:t>
            </a:r>
            <a:r>
              <a:rPr lang="ko-KR" altLang="en-US" sz="5000" dirty="0"/>
              <a:t>사진</a:t>
            </a:r>
            <a:r>
              <a:rPr lang="en-US" altLang="ko-KR" sz="5000" dirty="0"/>
              <a:t>)</a:t>
            </a:r>
            <a:r>
              <a:rPr lang="ko-KR" altLang="en-US" sz="5000" dirty="0"/>
              <a:t>은 제출시 원본파일을 별도로 제출바람 </a:t>
            </a:r>
          </a:p>
        </p:txBody>
      </p: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B1FCF819-7056-442B-A44F-2DB2D674AE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147502"/>
              </p:ext>
            </p:extLst>
          </p:nvPr>
        </p:nvGraphicFramePr>
        <p:xfrm>
          <a:off x="719906" y="144378"/>
          <a:ext cx="27540000" cy="345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9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83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13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292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52000">
                <a:tc gridSpan="2"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목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과제명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000" b="0" dirty="0">
                        <a:solidFill>
                          <a:schemeClr val="tx1"/>
                        </a:solidFill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72000" latinLnBrk="1"/>
                      <a:endParaRPr lang="ko-KR" altLang="en-US" sz="5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100" dirty="0"/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팀명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팀원</a:t>
                      </a: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팀장부터 참여인원 순서대로 모두 기입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교과목</a:t>
                      </a: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ooo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캡스톤디자인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학과</a:t>
                      </a: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교과목 개설학과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지도교수</a:t>
                      </a: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교과목 지도교수</a:t>
                      </a:r>
                      <a:r>
                        <a:rPr lang="en-US" altLang="ko-KR" sz="5000" b="0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48623633-8A3B-46FD-A441-6A36DFC7188A}"/>
              </a:ext>
            </a:extLst>
          </p:cNvPr>
          <p:cNvSpPr/>
          <p:nvPr/>
        </p:nvSpPr>
        <p:spPr>
          <a:xfrm>
            <a:off x="-20357432" y="5402581"/>
            <a:ext cx="20020548" cy="1201914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800" b="1" dirty="0"/>
              <a:t>※ </a:t>
            </a:r>
            <a:r>
              <a:rPr lang="ko-KR" altLang="en-US" sz="8800" b="1" dirty="0"/>
              <a:t>주의사항 </a:t>
            </a:r>
            <a:r>
              <a:rPr lang="en-US" altLang="ko-KR" sz="8800" b="1" dirty="0"/>
              <a:t>※</a:t>
            </a:r>
          </a:p>
          <a:p>
            <a:pPr algn="ctr"/>
            <a:endParaRPr lang="en-US" altLang="ko-KR" b="1" dirty="0"/>
          </a:p>
          <a:p>
            <a:pPr marL="1143000" indent="-1143000">
              <a:buAutoNum type="arabicPeriod"/>
            </a:pPr>
            <a:r>
              <a:rPr lang="ko-KR" altLang="en-US" b="1" dirty="0"/>
              <a:t>타이틀 작성 칸에 붉은색 안내 글은 참고</a:t>
            </a:r>
            <a:r>
              <a:rPr lang="en-US" altLang="ko-KR" b="1" dirty="0"/>
              <a:t>(</a:t>
            </a:r>
            <a:r>
              <a:rPr lang="ko-KR" altLang="en-US" b="1" dirty="0"/>
              <a:t>확인</a:t>
            </a:r>
            <a:r>
              <a:rPr lang="en-US" altLang="ko-KR" b="1" dirty="0"/>
              <a:t>) </a:t>
            </a:r>
            <a:r>
              <a:rPr lang="ko-KR" altLang="en-US" b="1" dirty="0"/>
              <a:t>후 삭제하고 작성 요망</a:t>
            </a:r>
            <a:endParaRPr lang="en-US" altLang="ko-KR" b="1" dirty="0"/>
          </a:p>
          <a:p>
            <a:r>
              <a:rPr lang="en-US" altLang="ko-KR" b="1" dirty="0"/>
              <a:t>      - </a:t>
            </a:r>
            <a:r>
              <a:rPr lang="ko-KR" altLang="en-US" b="1" dirty="0"/>
              <a:t>제목은 가능한 과제 신청당시  작성한 제목으로 작성</a:t>
            </a:r>
            <a:endParaRPr lang="en-US" altLang="ko-KR" b="1" dirty="0"/>
          </a:p>
          <a:p>
            <a:pPr marL="1143000" indent="-1143000">
              <a:buAutoNum type="arabicPeriod"/>
            </a:pPr>
            <a:endParaRPr lang="en-US" altLang="ko-KR" b="1" dirty="0"/>
          </a:p>
          <a:p>
            <a:r>
              <a:rPr lang="en-US" altLang="ko-KR" b="1" dirty="0"/>
              <a:t>2. 1</a:t>
            </a:r>
            <a:r>
              <a:rPr lang="ko-KR" altLang="en-US" b="1" dirty="0"/>
              <a:t>페이지 또는 </a:t>
            </a:r>
            <a:r>
              <a:rPr lang="en-US" altLang="ko-KR" b="1" dirty="0"/>
              <a:t>2</a:t>
            </a:r>
            <a:r>
              <a:rPr lang="ko-KR" altLang="en-US" b="1" dirty="0"/>
              <a:t>페이지의 </a:t>
            </a:r>
            <a:r>
              <a:rPr lang="en-US" altLang="ko-KR" b="1" dirty="0"/>
              <a:t>2</a:t>
            </a:r>
            <a:r>
              <a:rPr lang="ko-KR" altLang="en-US" b="1" dirty="0"/>
              <a:t>개 양식 중에서 </a:t>
            </a:r>
            <a:endParaRPr lang="en-US" altLang="ko-KR" b="1" dirty="0"/>
          </a:p>
          <a:p>
            <a:r>
              <a:rPr lang="en-US" altLang="ko-KR" b="1" dirty="0"/>
              <a:t>     1</a:t>
            </a:r>
            <a:r>
              <a:rPr lang="ko-KR" altLang="en-US" b="1" dirty="0"/>
              <a:t>개의 양식만 </a:t>
            </a:r>
            <a:r>
              <a:rPr lang="ko-KR" altLang="en-US" b="1" u="sng" dirty="0"/>
              <a:t>선택하여 </a:t>
            </a:r>
            <a:r>
              <a:rPr lang="en-US" altLang="ko-KR" b="1" dirty="0"/>
              <a:t>1</a:t>
            </a:r>
            <a:r>
              <a:rPr lang="ko-KR" altLang="en-US" b="1" dirty="0"/>
              <a:t>개의 요약본만 제출함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3. </a:t>
            </a:r>
            <a:r>
              <a:rPr lang="ko-KR" altLang="en-US" b="1" dirty="0"/>
              <a:t>현재 양식의 사이즈는 </a:t>
            </a:r>
            <a:r>
              <a:rPr lang="en-US" altLang="ko-KR" b="1" dirty="0"/>
              <a:t>A0</a:t>
            </a:r>
            <a:r>
              <a:rPr lang="ko-KR" altLang="en-US" b="1" dirty="0"/>
              <a:t>사이즈</a:t>
            </a:r>
            <a:r>
              <a:rPr lang="en-US" altLang="ko-KR" b="1" dirty="0"/>
              <a:t>(841mm×1189mm)    </a:t>
            </a:r>
          </a:p>
          <a:p>
            <a:r>
              <a:rPr lang="en-US" altLang="ko-KR" b="1" dirty="0"/>
              <a:t>     </a:t>
            </a:r>
            <a:r>
              <a:rPr lang="ko-KR" altLang="en-US" b="1" dirty="0"/>
              <a:t>출력을 위해 셋팅 되어 있음</a:t>
            </a:r>
          </a:p>
        </p:txBody>
      </p:sp>
    </p:spTree>
    <p:extLst>
      <p:ext uri="{BB962C8B-B14F-4D97-AF65-F5344CB8AC3E}">
        <p14:creationId xmlns:p14="http://schemas.microsoft.com/office/powerpoint/2010/main" val="913081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253</TotalTime>
  <Words>392</Words>
  <Application>Microsoft Office PowerPoint</Application>
  <PresentationFormat>사용자 지정</PresentationFormat>
  <Paragraphs>72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Arial</vt:lpstr>
      <vt:lpstr>나눔바른고딕</vt:lpstr>
      <vt:lpstr>Office 테마</vt:lpstr>
      <vt:lpstr>디자인 사용자 지정</vt:lpstr>
      <vt:lpstr>PowerPoint 프레젠테이션</vt:lpstr>
      <vt:lpstr>PowerPoint 프레젠테이션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DCU</cp:lastModifiedBy>
  <cp:revision>16</cp:revision>
  <dcterms:created xsi:type="dcterms:W3CDTF">2019-08-22T16:27:09Z</dcterms:created>
  <dcterms:modified xsi:type="dcterms:W3CDTF">2022-05-11T08:28:52Z</dcterms:modified>
</cp:coreProperties>
</file>